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567" r:id="rId5"/>
    <p:sldId id="303" r:id="rId6"/>
    <p:sldId id="492" r:id="rId7"/>
    <p:sldId id="472" r:id="rId8"/>
    <p:sldId id="473" r:id="rId9"/>
    <p:sldId id="482" r:id="rId10"/>
    <p:sldId id="483" r:id="rId11"/>
    <p:sldId id="484" r:id="rId12"/>
    <p:sldId id="516" r:id="rId13"/>
    <p:sldId id="485" r:id="rId14"/>
    <p:sldId id="486" r:id="rId15"/>
    <p:sldId id="487" r:id="rId16"/>
    <p:sldId id="513" r:id="rId17"/>
    <p:sldId id="515" r:id="rId18"/>
    <p:sldId id="518" r:id="rId19"/>
    <p:sldId id="494" r:id="rId20"/>
    <p:sldId id="491" r:id="rId21"/>
    <p:sldId id="496" r:id="rId22"/>
    <p:sldId id="495" r:id="rId23"/>
    <p:sldId id="517" r:id="rId24"/>
    <p:sldId id="497" r:id="rId25"/>
    <p:sldId id="498" r:id="rId26"/>
    <p:sldId id="508" r:id="rId27"/>
    <p:sldId id="509" r:id="rId28"/>
    <p:sldId id="502" r:id="rId29"/>
    <p:sldId id="507" r:id="rId30"/>
    <p:sldId id="503" r:id="rId31"/>
    <p:sldId id="504" r:id="rId32"/>
    <p:sldId id="511" r:id="rId33"/>
    <p:sldId id="510" r:id="rId34"/>
    <p:sldId id="512" r:id="rId35"/>
    <p:sldId id="2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D5ED8B-8E04-4A52-A393-73D299F6CC59}">
          <p14:sldIdLst>
            <p14:sldId id="567"/>
            <p14:sldId id="303"/>
            <p14:sldId id="492"/>
            <p14:sldId id="472"/>
            <p14:sldId id="473"/>
            <p14:sldId id="482"/>
            <p14:sldId id="483"/>
            <p14:sldId id="484"/>
            <p14:sldId id="516"/>
            <p14:sldId id="485"/>
            <p14:sldId id="486"/>
            <p14:sldId id="487"/>
            <p14:sldId id="513"/>
            <p14:sldId id="515"/>
            <p14:sldId id="518"/>
            <p14:sldId id="494"/>
            <p14:sldId id="491"/>
            <p14:sldId id="496"/>
            <p14:sldId id="495"/>
            <p14:sldId id="517"/>
            <p14:sldId id="497"/>
            <p14:sldId id="498"/>
            <p14:sldId id="508"/>
            <p14:sldId id="509"/>
            <p14:sldId id="502"/>
            <p14:sldId id="507"/>
            <p14:sldId id="503"/>
            <p14:sldId id="504"/>
            <p14:sldId id="511"/>
            <p14:sldId id="510"/>
            <p14:sldId id="512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5"/>
    <a:srgbClr val="FF858E"/>
    <a:srgbClr val="A1B8E1"/>
    <a:srgbClr val="F381A4"/>
    <a:srgbClr val="FF6F79"/>
    <a:srgbClr val="FF979E"/>
    <a:srgbClr val="FDE0D3"/>
    <a:srgbClr val="FBC3AA"/>
    <a:srgbClr val="FFE48C"/>
    <a:srgbClr val="FFE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2C34B-51A3-49C2-81C2-F3335175A6FF}" v="277" dt="2023-03-25T14:17:2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3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5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90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2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5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3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4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03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9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Hello and welcome, in this video  we will start to dive into the components of the internal structure of transformers.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15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6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8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97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48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20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7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07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12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39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55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79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6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99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7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9A9DAAC6-0D5A-38A2-5B58-1E890EC8EC67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13094811-2567-274A-C537-4D04DC62265B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40D335E5-1D07-6D22-5AE7-5756216A7C35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CAB12A27-0701-3722-E561-CEE2DC587C39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4" Type="http://schemas.openxmlformats.org/officeDocument/2006/relationships/image" Target="../media/image1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4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3511-71E5-6F47-678E-1A4BF3D0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Character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FF9D-3FC7-C09A-4C6B-6D84FC72F3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Character-level tokenization ignores any structure in the text and treats the whole string as a stream of characters. </a:t>
            </a:r>
          </a:p>
          <a:p>
            <a:r>
              <a:rPr lang="en-US" dirty="0"/>
              <a:t>It helps deal with misspellings and rare words.</a:t>
            </a:r>
          </a:p>
          <a:p>
            <a:r>
              <a:rPr lang="en-US" dirty="0"/>
              <a:t>The main drawback is that linguistic structures such as words need to be learned from the data. </a:t>
            </a:r>
          </a:p>
          <a:p>
            <a:r>
              <a:rPr lang="en-US" dirty="0"/>
              <a:t>This requires significant compute,  more memory, and large data.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C</a:t>
            </a:r>
            <a:r>
              <a:rPr lang="en-US" dirty="0"/>
              <a:t>haracter tokenization is rarely used in practice. 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3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2C5F-9966-9501-1663-72EA18A9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351D6-32F4-6BE1-B0F5-BD01E558AA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332411"/>
            <a:ext cx="10824773" cy="535572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words from the outset enables the model to skip the step of learning words from characters, and thereby </a:t>
            </a:r>
            <a:r>
              <a:rPr lang="en-US" dirty="0">
                <a:solidFill>
                  <a:srgbClr val="00B050"/>
                </a:solidFill>
              </a:rPr>
              <a:t>reduces the complexity of the training process.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07FF4-330A-1E6D-CE17-B8BFE2E66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450" y="1368522"/>
            <a:ext cx="4162886" cy="1781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C80339-C695-58D5-AC29-DA7594C6FA49}"/>
              </a:ext>
            </a:extLst>
          </p:cNvPr>
          <p:cNvSpPr txBox="1"/>
          <p:nvPr/>
        </p:nvSpPr>
        <p:spPr>
          <a:xfrm>
            <a:off x="3292985" y="5463217"/>
            <a:ext cx="4995816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['Tokenizing', 'text', 'is', 'a', 'core', 'task', 'of', 'NLP.']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E2EAA-718E-932E-907A-BA180F8B5352}"/>
              </a:ext>
            </a:extLst>
          </p:cNvPr>
          <p:cNvSpPr txBox="1"/>
          <p:nvPr/>
        </p:nvSpPr>
        <p:spPr>
          <a:xfrm>
            <a:off x="3709450" y="4714913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tokenized_text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text.split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(tokenized_text)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538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6775-45DE-3672-51ED-F91247EA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Word tokenization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CB7A-533B-3B6C-B59D-8C293F732D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Punctuation is not accounted for, so NLP </a:t>
            </a:r>
            <a:r>
              <a:rPr lang="ar-EG" dirty="0"/>
              <a:t> </a:t>
            </a:r>
            <a:r>
              <a:rPr lang="en-AE" dirty="0"/>
              <a:t>and ” . “</a:t>
            </a:r>
            <a:r>
              <a:rPr lang="en-US" dirty="0"/>
              <a:t> are treated as a single token.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Words can include declinations, conjugations, or misspellings, the size of the vocabulary can easily grow into millions.</a:t>
            </a:r>
          </a:p>
          <a:p>
            <a:r>
              <a:rPr lang="en-US" dirty="0"/>
              <a:t>Some word tokenizers have extra rules for punctuation. One can also apply stemming or lemmatization.</a:t>
            </a:r>
          </a:p>
          <a:p>
            <a:pPr lvl="1"/>
            <a:r>
              <a:rPr lang="en-US" sz="1600" dirty="0"/>
              <a:t>Which normalizes words to their stem such as  great, greater, and greatest all become “great” 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L</a:t>
            </a:r>
            <a:r>
              <a:rPr lang="en-US" sz="1600" dirty="0">
                <a:solidFill>
                  <a:srgbClr val="C00000"/>
                </a:solidFill>
              </a:rPr>
              <a:t>osing some information in the text.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97587-3064-63C5-2A5C-2DFD53206A0A}"/>
              </a:ext>
            </a:extLst>
          </p:cNvPr>
          <p:cNvSpPr txBox="1"/>
          <p:nvPr/>
        </p:nvSpPr>
        <p:spPr>
          <a:xfrm>
            <a:off x="2645954" y="1671911"/>
            <a:ext cx="4995816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['Tokenizing', 'text', 'is', 'a', 'core', 'task', 'of', 'NLP.']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349D-06A2-872F-B63E-84C36EC15D23}"/>
              </a:ext>
            </a:extLst>
          </p:cNvPr>
          <p:cNvSpPr/>
          <p:nvPr/>
        </p:nvSpPr>
        <p:spPr>
          <a:xfrm>
            <a:off x="6781751" y="1681242"/>
            <a:ext cx="560081" cy="344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4E3B5-FC1C-3F22-017F-FFD2223D54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2"/>
          <a:stretch/>
        </p:blipFill>
        <p:spPr bwMode="auto">
          <a:xfrm>
            <a:off x="3146080" y="4467552"/>
            <a:ext cx="5899839" cy="18466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F3E8AE-333D-2486-D64E-B1E007593040}"/>
              </a:ext>
            </a:extLst>
          </p:cNvPr>
          <p:cNvSpPr txBox="1"/>
          <p:nvPr/>
        </p:nvSpPr>
        <p:spPr>
          <a:xfrm>
            <a:off x="4194273" y="6322900"/>
            <a:ext cx="40353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https://www.kdnuggets.com/2021/02/6-nlp-techniques.html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62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E1E2-2CF0-1235-3889-120AF923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Word Tokenization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3439EB-54CE-205F-2416-E1C81AB7760B}"/>
                  </a:ext>
                </a:extLst>
              </p:cNvPr>
              <p:cNvSpPr txBox="1"/>
              <p:nvPr/>
            </p:nvSpPr>
            <p:spPr>
              <a:xfrm>
                <a:off x="2453930" y="1542457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[Word_1, Word_2, Word_3, Word_4,………., Word_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3439EB-54CE-205F-2416-E1C81AB77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930" y="1542457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825E47-720A-EDBD-ED1F-3C5343E9FD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4381" y="1121186"/>
            <a:ext cx="10850065" cy="5083968"/>
          </a:xfrm>
        </p:spPr>
        <p:txBody>
          <a:bodyPr>
            <a:normAutofit/>
          </a:bodyPr>
          <a:lstStyle/>
          <a:p>
            <a:r>
              <a:rPr lang="en-US" dirty="0"/>
              <a:t>Large vocabulary </a:t>
            </a:r>
            <a:r>
              <a:rPr lang="en-US" dirty="0">
                <a:sym typeface="Wingdings" panose="05000000000000000000" pitchFamily="2" charset="2"/>
              </a:rPr>
              <a:t> Increases n</a:t>
            </a:r>
            <a:r>
              <a:rPr lang="en-US" dirty="0"/>
              <a:t>umber of parameters.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787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E1E2-2CF0-1235-3889-120AF923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Word Tokenization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3E3A5A0-2B11-FB31-679D-6D199F323323}"/>
              </a:ext>
            </a:extLst>
          </p:cNvPr>
          <p:cNvSpPr/>
          <p:nvPr/>
        </p:nvSpPr>
        <p:spPr>
          <a:xfrm>
            <a:off x="4141355" y="2048141"/>
            <a:ext cx="544050" cy="27619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Flowchart: Connector 284">
            <a:extLst>
              <a:ext uri="{FF2B5EF4-FFF2-40B4-BE49-F238E27FC236}">
                <a16:creationId xmlns:a16="http://schemas.microsoft.com/office/drawing/2014/main" id="{1C92D4D9-B64C-EC34-13E9-74518B649E11}"/>
              </a:ext>
            </a:extLst>
          </p:cNvPr>
          <p:cNvSpPr/>
          <p:nvPr/>
        </p:nvSpPr>
        <p:spPr>
          <a:xfrm>
            <a:off x="4266192" y="2157501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id="{07E8CDA5-22EF-5167-FB25-F28D05F55918}"/>
              </a:ext>
            </a:extLst>
          </p:cNvPr>
          <p:cNvSpPr/>
          <p:nvPr/>
        </p:nvSpPr>
        <p:spPr>
          <a:xfrm>
            <a:off x="4266192" y="2596062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Flowchart: Connector 286">
            <a:extLst>
              <a:ext uri="{FF2B5EF4-FFF2-40B4-BE49-F238E27FC236}">
                <a16:creationId xmlns:a16="http://schemas.microsoft.com/office/drawing/2014/main" id="{30D0FA8A-1A91-F2D7-5970-9D8B87C95ED0}"/>
              </a:ext>
            </a:extLst>
          </p:cNvPr>
          <p:cNvSpPr/>
          <p:nvPr/>
        </p:nvSpPr>
        <p:spPr>
          <a:xfrm>
            <a:off x="4266192" y="3034623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lowchart: Connector 287">
            <a:extLst>
              <a:ext uri="{FF2B5EF4-FFF2-40B4-BE49-F238E27FC236}">
                <a16:creationId xmlns:a16="http://schemas.microsoft.com/office/drawing/2014/main" id="{1859EF41-053A-A458-81BB-9A170888A1B3}"/>
              </a:ext>
            </a:extLst>
          </p:cNvPr>
          <p:cNvSpPr/>
          <p:nvPr/>
        </p:nvSpPr>
        <p:spPr>
          <a:xfrm>
            <a:off x="4266192" y="3454100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lowchart: Connector 288">
            <a:extLst>
              <a:ext uri="{FF2B5EF4-FFF2-40B4-BE49-F238E27FC236}">
                <a16:creationId xmlns:a16="http://schemas.microsoft.com/office/drawing/2014/main" id="{2391E99B-8F0F-926A-2E55-5D1A6B3B67C9}"/>
              </a:ext>
            </a:extLst>
          </p:cNvPr>
          <p:cNvSpPr/>
          <p:nvPr/>
        </p:nvSpPr>
        <p:spPr>
          <a:xfrm>
            <a:off x="4266192" y="4390637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62FFBC3-477C-4395-CBD1-3963C67657DF}"/>
              </a:ext>
            </a:extLst>
          </p:cNvPr>
          <p:cNvSpPr txBox="1"/>
          <p:nvPr/>
        </p:nvSpPr>
        <p:spPr>
          <a:xfrm>
            <a:off x="3846518" y="4810114"/>
            <a:ext cx="1096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Layer 1</a:t>
            </a:r>
          </a:p>
        </p:txBody>
      </p: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8B21C666-C8BA-52C9-0794-CD4A2FBA933D}"/>
              </a:ext>
            </a:extLst>
          </p:cNvPr>
          <p:cNvSpPr/>
          <p:nvPr/>
        </p:nvSpPr>
        <p:spPr>
          <a:xfrm flipH="1" flipV="1">
            <a:off x="4378293" y="3991365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7761DD5F-11D0-E6CD-F19D-38A72634EED8}"/>
                  </a:ext>
                </a:extLst>
              </p:cNvPr>
              <p:cNvSpPr txBox="1"/>
              <p:nvPr/>
            </p:nvSpPr>
            <p:spPr>
              <a:xfrm>
                <a:off x="3890898" y="5062272"/>
                <a:ext cx="10964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𝑛𝑒𝑢𝑟𝑜𝑛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7761DD5F-11D0-E6CD-F19D-38A72634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98" y="5062272"/>
                <a:ext cx="109640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Rectangle 292">
            <a:extLst>
              <a:ext uri="{FF2B5EF4-FFF2-40B4-BE49-F238E27FC236}">
                <a16:creationId xmlns:a16="http://schemas.microsoft.com/office/drawing/2014/main" id="{E6415E91-D30B-D936-4E46-9597F49BD46A}"/>
              </a:ext>
            </a:extLst>
          </p:cNvPr>
          <p:cNvSpPr/>
          <p:nvPr/>
        </p:nvSpPr>
        <p:spPr>
          <a:xfrm>
            <a:off x="3066993" y="2526268"/>
            <a:ext cx="208106" cy="203466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11DC7B2C-7FA1-B339-EB92-54EA92C22687}"/>
              </a:ext>
            </a:extLst>
          </p:cNvPr>
          <p:cNvSpPr/>
          <p:nvPr/>
        </p:nvSpPr>
        <p:spPr>
          <a:xfrm>
            <a:off x="3066993" y="2503103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48CBB3BE-3504-1B64-E7EE-DF3F0F622712}"/>
              </a:ext>
            </a:extLst>
          </p:cNvPr>
          <p:cNvSpPr/>
          <p:nvPr/>
        </p:nvSpPr>
        <p:spPr>
          <a:xfrm>
            <a:off x="3066993" y="2702207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6119AC6B-CFA6-6CD1-CDCA-90AF585B80C5}"/>
              </a:ext>
            </a:extLst>
          </p:cNvPr>
          <p:cNvSpPr/>
          <p:nvPr/>
        </p:nvSpPr>
        <p:spPr>
          <a:xfrm>
            <a:off x="3066993" y="2901311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2342505-FD1B-4058-EFEB-526A646BB26E}"/>
              </a:ext>
            </a:extLst>
          </p:cNvPr>
          <p:cNvSpPr/>
          <p:nvPr/>
        </p:nvSpPr>
        <p:spPr>
          <a:xfrm>
            <a:off x="3066993" y="3110573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1FB9C2C0-10B4-526E-DBF2-C76D8A488D44}"/>
              </a:ext>
            </a:extLst>
          </p:cNvPr>
          <p:cNvSpPr/>
          <p:nvPr/>
        </p:nvSpPr>
        <p:spPr>
          <a:xfrm>
            <a:off x="3066993" y="3304431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4747DC3-4CE5-EE12-0A59-4B1DA2DD4137}"/>
              </a:ext>
            </a:extLst>
          </p:cNvPr>
          <p:cNvSpPr/>
          <p:nvPr/>
        </p:nvSpPr>
        <p:spPr>
          <a:xfrm>
            <a:off x="3070608" y="3521855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1E1EEDF4-ABEC-813B-6544-0FC334C94D26}"/>
              </a:ext>
            </a:extLst>
          </p:cNvPr>
          <p:cNvSpPr/>
          <p:nvPr/>
        </p:nvSpPr>
        <p:spPr>
          <a:xfrm>
            <a:off x="3070608" y="4513288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3FAE395D-DA3F-AA52-B6E7-77F542668AEC}"/>
              </a:ext>
            </a:extLst>
          </p:cNvPr>
          <p:cNvSpPr/>
          <p:nvPr/>
        </p:nvSpPr>
        <p:spPr>
          <a:xfrm>
            <a:off x="3070608" y="4684554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lowchart: Connector 301">
            <a:extLst>
              <a:ext uri="{FF2B5EF4-FFF2-40B4-BE49-F238E27FC236}">
                <a16:creationId xmlns:a16="http://schemas.microsoft.com/office/drawing/2014/main" id="{C43234CE-9C26-9BFC-52C2-649AAD7E655A}"/>
              </a:ext>
            </a:extLst>
          </p:cNvPr>
          <p:cNvSpPr/>
          <p:nvPr/>
        </p:nvSpPr>
        <p:spPr>
          <a:xfrm flipH="1" flipV="1">
            <a:off x="4371858" y="4233575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9A8B8FAC-0505-8BC1-D8A2-8B4AB7544221}"/>
              </a:ext>
            </a:extLst>
          </p:cNvPr>
          <p:cNvSpPr/>
          <p:nvPr/>
        </p:nvSpPr>
        <p:spPr>
          <a:xfrm>
            <a:off x="3070608" y="3726248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08A932D7-D4F3-8FF7-3CD5-BA71FA423591}"/>
              </a:ext>
            </a:extLst>
          </p:cNvPr>
          <p:cNvSpPr/>
          <p:nvPr/>
        </p:nvSpPr>
        <p:spPr>
          <a:xfrm>
            <a:off x="3070608" y="3925352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3883D0CC-7FC1-BA3D-04EC-DDE73780B4F8}"/>
              </a:ext>
            </a:extLst>
          </p:cNvPr>
          <p:cNvSpPr/>
          <p:nvPr/>
        </p:nvSpPr>
        <p:spPr>
          <a:xfrm>
            <a:off x="3070608" y="4124456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Connector 305">
            <a:extLst>
              <a:ext uri="{FF2B5EF4-FFF2-40B4-BE49-F238E27FC236}">
                <a16:creationId xmlns:a16="http://schemas.microsoft.com/office/drawing/2014/main" id="{DCFBEE9F-3F8E-329F-AE6C-E0F4DD9D518D}"/>
              </a:ext>
            </a:extLst>
          </p:cNvPr>
          <p:cNvSpPr/>
          <p:nvPr/>
        </p:nvSpPr>
        <p:spPr>
          <a:xfrm flipH="1" flipV="1">
            <a:off x="3095232" y="4396390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lowchart: Connector 306">
            <a:extLst>
              <a:ext uri="{FF2B5EF4-FFF2-40B4-BE49-F238E27FC236}">
                <a16:creationId xmlns:a16="http://schemas.microsoft.com/office/drawing/2014/main" id="{9EEDFAFB-A2E4-6474-2E93-6D7C1431D89A}"/>
              </a:ext>
            </a:extLst>
          </p:cNvPr>
          <p:cNvSpPr/>
          <p:nvPr/>
        </p:nvSpPr>
        <p:spPr>
          <a:xfrm flipH="1" flipV="1">
            <a:off x="3231187" y="4396390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72E10FE1-DC68-E29F-B1B3-83F15CF3EA70}"/>
                  </a:ext>
                </a:extLst>
              </p:cNvPr>
              <p:cNvSpPr txBox="1"/>
              <p:nvPr/>
            </p:nvSpPr>
            <p:spPr>
              <a:xfrm>
                <a:off x="2418908" y="5055145"/>
                <a:ext cx="14276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word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72E10FE1-DC68-E29F-B1B3-83F15CF3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908" y="5055145"/>
                <a:ext cx="142761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Rectangle 308">
            <a:extLst>
              <a:ext uri="{FF2B5EF4-FFF2-40B4-BE49-F238E27FC236}">
                <a16:creationId xmlns:a16="http://schemas.microsoft.com/office/drawing/2014/main" id="{244BDED9-00BC-C3ED-A83B-B195D83E5A22}"/>
              </a:ext>
            </a:extLst>
          </p:cNvPr>
          <p:cNvSpPr/>
          <p:nvPr/>
        </p:nvSpPr>
        <p:spPr>
          <a:xfrm>
            <a:off x="3066993" y="2095573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3F9FFD3D-25A7-B487-CCCE-FF1E25D2E138}"/>
              </a:ext>
            </a:extLst>
          </p:cNvPr>
          <p:cNvSpPr/>
          <p:nvPr/>
        </p:nvSpPr>
        <p:spPr>
          <a:xfrm>
            <a:off x="3066993" y="2294677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lowchart: Connector 310">
            <a:extLst>
              <a:ext uri="{FF2B5EF4-FFF2-40B4-BE49-F238E27FC236}">
                <a16:creationId xmlns:a16="http://schemas.microsoft.com/office/drawing/2014/main" id="{4C6E4D9A-4935-7899-1679-DE146CC2C314}"/>
              </a:ext>
            </a:extLst>
          </p:cNvPr>
          <p:cNvSpPr/>
          <p:nvPr/>
        </p:nvSpPr>
        <p:spPr>
          <a:xfrm>
            <a:off x="5555060" y="2209744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Flowchart: Connector 311">
            <a:extLst>
              <a:ext uri="{FF2B5EF4-FFF2-40B4-BE49-F238E27FC236}">
                <a16:creationId xmlns:a16="http://schemas.microsoft.com/office/drawing/2014/main" id="{96187451-14D9-AE0C-D8CA-F28ED632409E}"/>
              </a:ext>
            </a:extLst>
          </p:cNvPr>
          <p:cNvSpPr/>
          <p:nvPr/>
        </p:nvSpPr>
        <p:spPr>
          <a:xfrm>
            <a:off x="5555060" y="2853656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Flowchart: Connector 312">
            <a:extLst>
              <a:ext uri="{FF2B5EF4-FFF2-40B4-BE49-F238E27FC236}">
                <a16:creationId xmlns:a16="http://schemas.microsoft.com/office/drawing/2014/main" id="{448B5544-A732-8D94-788F-2BFDA2CF6E5A}"/>
              </a:ext>
            </a:extLst>
          </p:cNvPr>
          <p:cNvSpPr/>
          <p:nvPr/>
        </p:nvSpPr>
        <p:spPr>
          <a:xfrm>
            <a:off x="5555060" y="3520195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Flowchart: Connector 313">
            <a:extLst>
              <a:ext uri="{FF2B5EF4-FFF2-40B4-BE49-F238E27FC236}">
                <a16:creationId xmlns:a16="http://schemas.microsoft.com/office/drawing/2014/main" id="{E3F1C2FF-8407-43C3-9D04-608B4C5D078F}"/>
              </a:ext>
            </a:extLst>
          </p:cNvPr>
          <p:cNvSpPr/>
          <p:nvPr/>
        </p:nvSpPr>
        <p:spPr>
          <a:xfrm>
            <a:off x="6717806" y="2808483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Flowchart: Connector 314">
            <a:extLst>
              <a:ext uri="{FF2B5EF4-FFF2-40B4-BE49-F238E27FC236}">
                <a16:creationId xmlns:a16="http://schemas.microsoft.com/office/drawing/2014/main" id="{39439C16-711B-D24A-5B57-575D9103086C}"/>
              </a:ext>
            </a:extLst>
          </p:cNvPr>
          <p:cNvSpPr/>
          <p:nvPr/>
        </p:nvSpPr>
        <p:spPr>
          <a:xfrm>
            <a:off x="6717806" y="3452395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id="{5CF6C28E-7D65-59C7-91D6-A8311CA1E86B}"/>
              </a:ext>
            </a:extLst>
          </p:cNvPr>
          <p:cNvSpPr/>
          <p:nvPr/>
        </p:nvSpPr>
        <p:spPr>
          <a:xfrm>
            <a:off x="6717806" y="4118934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6464F241-9B75-3836-BF64-B27E4BF0CE68}"/>
              </a:ext>
            </a:extLst>
          </p:cNvPr>
          <p:cNvCxnSpPr>
            <a:endCxn id="311" idx="2"/>
          </p:cNvCxnSpPr>
          <p:nvPr/>
        </p:nvCxnSpPr>
        <p:spPr>
          <a:xfrm>
            <a:off x="4560568" y="2193393"/>
            <a:ext cx="994492" cy="213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ABE94D9-BB63-4882-6496-6A8891B8B5EB}"/>
              </a:ext>
            </a:extLst>
          </p:cNvPr>
          <p:cNvCxnSpPr>
            <a:endCxn id="311" idx="2"/>
          </p:cNvCxnSpPr>
          <p:nvPr/>
        </p:nvCxnSpPr>
        <p:spPr>
          <a:xfrm flipV="1">
            <a:off x="4560568" y="2406921"/>
            <a:ext cx="994492" cy="20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6A1FD6-51B4-A2F4-D595-B91F6C421D36}"/>
              </a:ext>
            </a:extLst>
          </p:cNvPr>
          <p:cNvCxnSpPr>
            <a:endCxn id="311" idx="2"/>
          </p:cNvCxnSpPr>
          <p:nvPr/>
        </p:nvCxnSpPr>
        <p:spPr>
          <a:xfrm flipV="1">
            <a:off x="4560568" y="2406921"/>
            <a:ext cx="994492" cy="663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9D10453D-5A00-8C69-B19D-19B8446AD46B}"/>
              </a:ext>
            </a:extLst>
          </p:cNvPr>
          <p:cNvCxnSpPr>
            <a:endCxn id="311" idx="2"/>
          </p:cNvCxnSpPr>
          <p:nvPr/>
        </p:nvCxnSpPr>
        <p:spPr>
          <a:xfrm flipV="1">
            <a:off x="4560568" y="2406921"/>
            <a:ext cx="994492" cy="108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F9AB6E08-BD6E-BCF2-07D2-8FFFCE87086A}"/>
              </a:ext>
            </a:extLst>
          </p:cNvPr>
          <p:cNvCxnSpPr>
            <a:cxnSpLocks/>
            <a:endCxn id="311" idx="2"/>
          </p:cNvCxnSpPr>
          <p:nvPr/>
        </p:nvCxnSpPr>
        <p:spPr>
          <a:xfrm flipV="1">
            <a:off x="4560568" y="2406921"/>
            <a:ext cx="994492" cy="152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3AB9846-DCEA-F30F-F1E0-3F9AFA80784C}"/>
              </a:ext>
            </a:extLst>
          </p:cNvPr>
          <p:cNvCxnSpPr>
            <a:endCxn id="312" idx="2"/>
          </p:cNvCxnSpPr>
          <p:nvPr/>
        </p:nvCxnSpPr>
        <p:spPr>
          <a:xfrm>
            <a:off x="4560568" y="2193393"/>
            <a:ext cx="994492" cy="85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D063C6E-D0CA-3C0F-5D7B-D0E58C52510D}"/>
              </a:ext>
            </a:extLst>
          </p:cNvPr>
          <p:cNvCxnSpPr>
            <a:endCxn id="312" idx="2"/>
          </p:cNvCxnSpPr>
          <p:nvPr/>
        </p:nvCxnSpPr>
        <p:spPr>
          <a:xfrm>
            <a:off x="4560568" y="2628951"/>
            <a:ext cx="994492" cy="42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828E1B02-69F7-6A6D-8155-D150211D0DF5}"/>
              </a:ext>
            </a:extLst>
          </p:cNvPr>
          <p:cNvCxnSpPr>
            <a:endCxn id="312" idx="2"/>
          </p:cNvCxnSpPr>
          <p:nvPr/>
        </p:nvCxnSpPr>
        <p:spPr>
          <a:xfrm flipV="1">
            <a:off x="4560568" y="3050833"/>
            <a:ext cx="994492" cy="1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B4AF52B9-D356-C8CA-B3B1-512EC1F012AC}"/>
              </a:ext>
            </a:extLst>
          </p:cNvPr>
          <p:cNvCxnSpPr>
            <a:endCxn id="312" idx="2"/>
          </p:cNvCxnSpPr>
          <p:nvPr/>
        </p:nvCxnSpPr>
        <p:spPr>
          <a:xfrm flipV="1">
            <a:off x="4560568" y="3050833"/>
            <a:ext cx="994492" cy="43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C968263B-A0EF-F501-6464-84E2DF52410A}"/>
              </a:ext>
            </a:extLst>
          </p:cNvPr>
          <p:cNvCxnSpPr>
            <a:endCxn id="312" idx="2"/>
          </p:cNvCxnSpPr>
          <p:nvPr/>
        </p:nvCxnSpPr>
        <p:spPr>
          <a:xfrm flipV="1">
            <a:off x="4560568" y="3050833"/>
            <a:ext cx="994492" cy="863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762C9091-E90C-CE49-221D-D852D54D1AA5}"/>
              </a:ext>
            </a:extLst>
          </p:cNvPr>
          <p:cNvCxnSpPr>
            <a:endCxn id="313" idx="2"/>
          </p:cNvCxnSpPr>
          <p:nvPr/>
        </p:nvCxnSpPr>
        <p:spPr>
          <a:xfrm>
            <a:off x="4560568" y="2251035"/>
            <a:ext cx="994492" cy="146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43D8CDFF-71E9-179C-6A31-858F252218C0}"/>
              </a:ext>
            </a:extLst>
          </p:cNvPr>
          <p:cNvCxnSpPr>
            <a:endCxn id="313" idx="2"/>
          </p:cNvCxnSpPr>
          <p:nvPr/>
        </p:nvCxnSpPr>
        <p:spPr>
          <a:xfrm>
            <a:off x="4560568" y="2631954"/>
            <a:ext cx="994492" cy="108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0064724C-DA97-D004-649C-0C612643B87A}"/>
              </a:ext>
            </a:extLst>
          </p:cNvPr>
          <p:cNvCxnSpPr>
            <a:endCxn id="313" idx="2"/>
          </p:cNvCxnSpPr>
          <p:nvPr/>
        </p:nvCxnSpPr>
        <p:spPr>
          <a:xfrm>
            <a:off x="4560568" y="3070515"/>
            <a:ext cx="994492" cy="64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2B054EC5-C4F0-FADF-6E16-A20444342E4E}"/>
              </a:ext>
            </a:extLst>
          </p:cNvPr>
          <p:cNvCxnSpPr>
            <a:endCxn id="313" idx="2"/>
          </p:cNvCxnSpPr>
          <p:nvPr/>
        </p:nvCxnSpPr>
        <p:spPr>
          <a:xfrm>
            <a:off x="4560568" y="3472715"/>
            <a:ext cx="994492" cy="24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05D57296-2F9E-9042-A523-4D62F517367E}"/>
              </a:ext>
            </a:extLst>
          </p:cNvPr>
          <p:cNvCxnSpPr>
            <a:endCxn id="313" idx="2"/>
          </p:cNvCxnSpPr>
          <p:nvPr/>
        </p:nvCxnSpPr>
        <p:spPr>
          <a:xfrm flipV="1">
            <a:off x="4560568" y="3717372"/>
            <a:ext cx="994492" cy="214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2ACB095-600C-E040-9636-ED3AF3AA2362}"/>
              </a:ext>
            </a:extLst>
          </p:cNvPr>
          <p:cNvCxnSpPr>
            <a:stCxn id="311" idx="6"/>
            <a:endCxn id="314" idx="2"/>
          </p:cNvCxnSpPr>
          <p:nvPr/>
        </p:nvCxnSpPr>
        <p:spPr>
          <a:xfrm>
            <a:off x="5949414" y="2406921"/>
            <a:ext cx="768392" cy="598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056D4A2-B419-4535-0D65-22B2D3F4187D}"/>
              </a:ext>
            </a:extLst>
          </p:cNvPr>
          <p:cNvCxnSpPr>
            <a:stCxn id="311" idx="6"/>
            <a:endCxn id="315" idx="2"/>
          </p:cNvCxnSpPr>
          <p:nvPr/>
        </p:nvCxnSpPr>
        <p:spPr>
          <a:xfrm>
            <a:off x="5949414" y="2406921"/>
            <a:ext cx="768392" cy="124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8B2F468C-D869-56BC-EAEF-B1065F80DB21}"/>
              </a:ext>
            </a:extLst>
          </p:cNvPr>
          <p:cNvCxnSpPr>
            <a:cxnSpLocks/>
            <a:stCxn id="311" idx="6"/>
            <a:endCxn id="316" idx="2"/>
          </p:cNvCxnSpPr>
          <p:nvPr/>
        </p:nvCxnSpPr>
        <p:spPr>
          <a:xfrm>
            <a:off x="5949414" y="2406921"/>
            <a:ext cx="768392" cy="1909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2C161830-CC9A-FF84-AD72-68A4CF8A41EB}"/>
              </a:ext>
            </a:extLst>
          </p:cNvPr>
          <p:cNvCxnSpPr>
            <a:stCxn id="312" idx="6"/>
            <a:endCxn id="314" idx="2"/>
          </p:cNvCxnSpPr>
          <p:nvPr/>
        </p:nvCxnSpPr>
        <p:spPr>
          <a:xfrm flipV="1">
            <a:off x="5949414" y="3005660"/>
            <a:ext cx="768392" cy="45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E20E9D14-AEEC-6D38-DC47-4341E2FC99D7}"/>
              </a:ext>
            </a:extLst>
          </p:cNvPr>
          <p:cNvCxnSpPr>
            <a:stCxn id="313" idx="6"/>
            <a:endCxn id="314" idx="2"/>
          </p:cNvCxnSpPr>
          <p:nvPr/>
        </p:nvCxnSpPr>
        <p:spPr>
          <a:xfrm flipV="1">
            <a:off x="5949414" y="3005660"/>
            <a:ext cx="768392" cy="711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0B41A06F-4B90-5CA8-697B-9F614EA87A03}"/>
              </a:ext>
            </a:extLst>
          </p:cNvPr>
          <p:cNvCxnSpPr>
            <a:stCxn id="312" idx="6"/>
            <a:endCxn id="315" idx="2"/>
          </p:cNvCxnSpPr>
          <p:nvPr/>
        </p:nvCxnSpPr>
        <p:spPr>
          <a:xfrm>
            <a:off x="5949414" y="3050833"/>
            <a:ext cx="768392" cy="598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E5387F6-5FF6-3BE5-AC0B-7FFDD7078B42}"/>
              </a:ext>
            </a:extLst>
          </p:cNvPr>
          <p:cNvCxnSpPr>
            <a:stCxn id="313" idx="6"/>
            <a:endCxn id="316" idx="2"/>
          </p:cNvCxnSpPr>
          <p:nvPr/>
        </p:nvCxnSpPr>
        <p:spPr>
          <a:xfrm>
            <a:off x="5949414" y="3717372"/>
            <a:ext cx="768392" cy="598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E8FD6ACE-BC4E-DD64-10B3-8B66ACA39976}"/>
              </a:ext>
            </a:extLst>
          </p:cNvPr>
          <p:cNvCxnSpPr>
            <a:stCxn id="312" idx="6"/>
            <a:endCxn id="316" idx="2"/>
          </p:cNvCxnSpPr>
          <p:nvPr/>
        </p:nvCxnSpPr>
        <p:spPr>
          <a:xfrm>
            <a:off x="5949414" y="3050833"/>
            <a:ext cx="768392" cy="1265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D4FE8240-4635-71D5-68C0-80B1E1B4B299}"/>
              </a:ext>
            </a:extLst>
          </p:cNvPr>
          <p:cNvCxnSpPr>
            <a:stCxn id="313" idx="6"/>
            <a:endCxn id="315" idx="2"/>
          </p:cNvCxnSpPr>
          <p:nvPr/>
        </p:nvCxnSpPr>
        <p:spPr>
          <a:xfrm flipV="1">
            <a:off x="5949414" y="3649572"/>
            <a:ext cx="768392" cy="6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Flowchart: Connector 340">
            <a:extLst>
              <a:ext uri="{FF2B5EF4-FFF2-40B4-BE49-F238E27FC236}">
                <a16:creationId xmlns:a16="http://schemas.microsoft.com/office/drawing/2014/main" id="{B4EA05EB-EC9E-DE6C-655B-8869E0233B19}"/>
              </a:ext>
            </a:extLst>
          </p:cNvPr>
          <p:cNvSpPr/>
          <p:nvPr/>
        </p:nvSpPr>
        <p:spPr>
          <a:xfrm>
            <a:off x="7776809" y="2831028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Flowchart: Connector 341">
            <a:extLst>
              <a:ext uri="{FF2B5EF4-FFF2-40B4-BE49-F238E27FC236}">
                <a16:creationId xmlns:a16="http://schemas.microsoft.com/office/drawing/2014/main" id="{CCDA1957-7094-1DCD-392F-5BFC9E8427C9}"/>
              </a:ext>
            </a:extLst>
          </p:cNvPr>
          <p:cNvSpPr/>
          <p:nvPr/>
        </p:nvSpPr>
        <p:spPr>
          <a:xfrm>
            <a:off x="7776809" y="3474940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3" name="Flowchart: Connector 342">
            <a:extLst>
              <a:ext uri="{FF2B5EF4-FFF2-40B4-BE49-F238E27FC236}">
                <a16:creationId xmlns:a16="http://schemas.microsoft.com/office/drawing/2014/main" id="{0E638F15-E4F2-6DB1-5E18-5FECD25C9092}"/>
              </a:ext>
            </a:extLst>
          </p:cNvPr>
          <p:cNvSpPr/>
          <p:nvPr/>
        </p:nvSpPr>
        <p:spPr>
          <a:xfrm>
            <a:off x="7776809" y="4141479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EC76CCF4-6861-8B00-6F34-0EC6AE2B1B0A}"/>
              </a:ext>
            </a:extLst>
          </p:cNvPr>
          <p:cNvCxnSpPr>
            <a:endCxn id="341" idx="2"/>
          </p:cNvCxnSpPr>
          <p:nvPr/>
        </p:nvCxnSpPr>
        <p:spPr>
          <a:xfrm flipV="1">
            <a:off x="7104331" y="3028205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06691988-ECA2-632B-F8BF-10BA2FA0EE21}"/>
              </a:ext>
            </a:extLst>
          </p:cNvPr>
          <p:cNvCxnSpPr>
            <a:endCxn id="342" idx="2"/>
          </p:cNvCxnSpPr>
          <p:nvPr/>
        </p:nvCxnSpPr>
        <p:spPr>
          <a:xfrm>
            <a:off x="7104331" y="3034795"/>
            <a:ext cx="672478" cy="63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7FB13FA5-190E-1E5A-EEE1-80C1950FE869}"/>
              </a:ext>
            </a:extLst>
          </p:cNvPr>
          <p:cNvCxnSpPr>
            <a:cxnSpLocks/>
            <a:endCxn id="343" idx="2"/>
          </p:cNvCxnSpPr>
          <p:nvPr/>
        </p:nvCxnSpPr>
        <p:spPr>
          <a:xfrm>
            <a:off x="7104331" y="3034795"/>
            <a:ext cx="672478" cy="1303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E565EC8F-7221-0BE9-3CB4-70C7505F027B}"/>
              </a:ext>
            </a:extLst>
          </p:cNvPr>
          <p:cNvCxnSpPr>
            <a:endCxn id="341" idx="2"/>
          </p:cNvCxnSpPr>
          <p:nvPr/>
        </p:nvCxnSpPr>
        <p:spPr>
          <a:xfrm flipV="1">
            <a:off x="7104331" y="3028205"/>
            <a:ext cx="672478" cy="65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1C099485-6C0A-9B66-B275-CE28880A3F70}"/>
              </a:ext>
            </a:extLst>
          </p:cNvPr>
          <p:cNvCxnSpPr>
            <a:endCxn id="341" idx="2"/>
          </p:cNvCxnSpPr>
          <p:nvPr/>
        </p:nvCxnSpPr>
        <p:spPr>
          <a:xfrm flipV="1">
            <a:off x="7104331" y="3028205"/>
            <a:ext cx="672478" cy="131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79ED5288-C660-3AC6-C7FC-7B7496464E0C}"/>
              </a:ext>
            </a:extLst>
          </p:cNvPr>
          <p:cNvCxnSpPr>
            <a:endCxn id="342" idx="2"/>
          </p:cNvCxnSpPr>
          <p:nvPr/>
        </p:nvCxnSpPr>
        <p:spPr>
          <a:xfrm flipV="1">
            <a:off x="7104331" y="3672117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930BF697-E8B2-22E8-2689-63956670D1E4}"/>
              </a:ext>
            </a:extLst>
          </p:cNvPr>
          <p:cNvCxnSpPr>
            <a:endCxn id="343" idx="2"/>
          </p:cNvCxnSpPr>
          <p:nvPr/>
        </p:nvCxnSpPr>
        <p:spPr>
          <a:xfrm flipV="1">
            <a:off x="7104331" y="4338656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008FA40F-0F2A-205F-CB5F-9F787A5B5C23}"/>
              </a:ext>
            </a:extLst>
          </p:cNvPr>
          <p:cNvCxnSpPr>
            <a:endCxn id="343" idx="2"/>
          </p:cNvCxnSpPr>
          <p:nvPr/>
        </p:nvCxnSpPr>
        <p:spPr>
          <a:xfrm>
            <a:off x="7104331" y="3678707"/>
            <a:ext cx="672478" cy="659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DDF8127A-EC07-3996-CEA6-3A610ADA6861}"/>
              </a:ext>
            </a:extLst>
          </p:cNvPr>
          <p:cNvCxnSpPr>
            <a:endCxn id="342" idx="2"/>
          </p:cNvCxnSpPr>
          <p:nvPr/>
        </p:nvCxnSpPr>
        <p:spPr>
          <a:xfrm flipV="1">
            <a:off x="7104331" y="3672117"/>
            <a:ext cx="672478" cy="67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Flowchart: Connector 352">
            <a:extLst>
              <a:ext uri="{FF2B5EF4-FFF2-40B4-BE49-F238E27FC236}">
                <a16:creationId xmlns:a16="http://schemas.microsoft.com/office/drawing/2014/main" id="{40BB30E7-2F27-CC4D-C0E1-25783AE688EF}"/>
              </a:ext>
            </a:extLst>
          </p:cNvPr>
          <p:cNvSpPr/>
          <p:nvPr/>
        </p:nvSpPr>
        <p:spPr>
          <a:xfrm>
            <a:off x="8925737" y="3457046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ADF97EBD-529D-5BF8-18F4-433FE9AA2533}"/>
              </a:ext>
            </a:extLst>
          </p:cNvPr>
          <p:cNvCxnSpPr>
            <a:stCxn id="341" idx="6"/>
            <a:endCxn id="353" idx="2"/>
          </p:cNvCxnSpPr>
          <p:nvPr/>
        </p:nvCxnSpPr>
        <p:spPr>
          <a:xfrm>
            <a:off x="8171163" y="3028205"/>
            <a:ext cx="754574" cy="62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58B654B0-A81A-79DC-A1CF-EC84CA1A91B7}"/>
              </a:ext>
            </a:extLst>
          </p:cNvPr>
          <p:cNvCxnSpPr>
            <a:stCxn id="342" idx="6"/>
            <a:endCxn id="353" idx="2"/>
          </p:cNvCxnSpPr>
          <p:nvPr/>
        </p:nvCxnSpPr>
        <p:spPr>
          <a:xfrm flipV="1">
            <a:off x="8171163" y="3654223"/>
            <a:ext cx="754574" cy="17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78D76BF-396E-B7AF-7172-BA994B5BF0C2}"/>
              </a:ext>
            </a:extLst>
          </p:cNvPr>
          <p:cNvCxnSpPr>
            <a:stCxn id="343" idx="6"/>
            <a:endCxn id="353" idx="2"/>
          </p:cNvCxnSpPr>
          <p:nvPr/>
        </p:nvCxnSpPr>
        <p:spPr>
          <a:xfrm flipV="1">
            <a:off x="8171163" y="3654223"/>
            <a:ext cx="754574" cy="684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Flowchart: Connector 356">
            <a:extLst>
              <a:ext uri="{FF2B5EF4-FFF2-40B4-BE49-F238E27FC236}">
                <a16:creationId xmlns:a16="http://schemas.microsoft.com/office/drawing/2014/main" id="{AEDFE665-D5A7-4EB4-3227-EB6754F8B7FE}"/>
              </a:ext>
            </a:extLst>
          </p:cNvPr>
          <p:cNvSpPr/>
          <p:nvPr/>
        </p:nvSpPr>
        <p:spPr>
          <a:xfrm>
            <a:off x="5590913" y="4390637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Flowchart: Connector 357">
            <a:extLst>
              <a:ext uri="{FF2B5EF4-FFF2-40B4-BE49-F238E27FC236}">
                <a16:creationId xmlns:a16="http://schemas.microsoft.com/office/drawing/2014/main" id="{422ACC24-E15E-1DEA-A9DE-8F897E7EB003}"/>
              </a:ext>
            </a:extLst>
          </p:cNvPr>
          <p:cNvSpPr/>
          <p:nvPr/>
        </p:nvSpPr>
        <p:spPr>
          <a:xfrm flipH="1" flipV="1">
            <a:off x="5748805" y="4037085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Flowchart: Connector 358">
            <a:extLst>
              <a:ext uri="{FF2B5EF4-FFF2-40B4-BE49-F238E27FC236}">
                <a16:creationId xmlns:a16="http://schemas.microsoft.com/office/drawing/2014/main" id="{E12DE354-367A-DB41-7796-98A11147783D}"/>
              </a:ext>
            </a:extLst>
          </p:cNvPr>
          <p:cNvSpPr/>
          <p:nvPr/>
        </p:nvSpPr>
        <p:spPr>
          <a:xfrm flipH="1" flipV="1">
            <a:off x="5742370" y="4279295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F2A9A7D-6D5A-FA58-593A-5926188B4FE9}"/>
              </a:ext>
            </a:extLst>
          </p:cNvPr>
          <p:cNvCxnSpPr>
            <a:stCxn id="285" idx="6"/>
            <a:endCxn id="357" idx="2"/>
          </p:cNvCxnSpPr>
          <p:nvPr/>
        </p:nvCxnSpPr>
        <p:spPr>
          <a:xfrm>
            <a:off x="4560568" y="2304689"/>
            <a:ext cx="1030345" cy="228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233BE7C5-68BE-3D1A-B84C-2976A600F03E}"/>
              </a:ext>
            </a:extLst>
          </p:cNvPr>
          <p:cNvCxnSpPr>
            <a:stCxn id="286" idx="6"/>
            <a:endCxn id="357" idx="2"/>
          </p:cNvCxnSpPr>
          <p:nvPr/>
        </p:nvCxnSpPr>
        <p:spPr>
          <a:xfrm>
            <a:off x="4560568" y="2743250"/>
            <a:ext cx="1030345" cy="1844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AB7BDC2-7B6F-7361-CCB4-55C6C0395F24}"/>
              </a:ext>
            </a:extLst>
          </p:cNvPr>
          <p:cNvCxnSpPr>
            <a:stCxn id="287" idx="6"/>
            <a:endCxn id="357" idx="2"/>
          </p:cNvCxnSpPr>
          <p:nvPr/>
        </p:nvCxnSpPr>
        <p:spPr>
          <a:xfrm>
            <a:off x="4560568" y="3181811"/>
            <a:ext cx="1030345" cy="140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52BFDD7-8E85-33AD-FD82-6641D5E04575}"/>
              </a:ext>
            </a:extLst>
          </p:cNvPr>
          <p:cNvCxnSpPr>
            <a:stCxn id="288" idx="6"/>
            <a:endCxn id="357" idx="2"/>
          </p:cNvCxnSpPr>
          <p:nvPr/>
        </p:nvCxnSpPr>
        <p:spPr>
          <a:xfrm>
            <a:off x="4560568" y="3601288"/>
            <a:ext cx="1030345" cy="986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512683A5-0FC2-ADCF-DE77-071FD83ADD5F}"/>
              </a:ext>
            </a:extLst>
          </p:cNvPr>
          <p:cNvCxnSpPr>
            <a:endCxn id="357" idx="2"/>
          </p:cNvCxnSpPr>
          <p:nvPr/>
        </p:nvCxnSpPr>
        <p:spPr>
          <a:xfrm>
            <a:off x="4560568" y="4530476"/>
            <a:ext cx="1030345" cy="57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51FA8C05-C170-ED99-CB50-DC10E2065CC6}"/>
              </a:ext>
            </a:extLst>
          </p:cNvPr>
          <p:cNvCxnSpPr>
            <a:endCxn id="357" idx="2"/>
          </p:cNvCxnSpPr>
          <p:nvPr/>
        </p:nvCxnSpPr>
        <p:spPr>
          <a:xfrm>
            <a:off x="4560568" y="3925352"/>
            <a:ext cx="1030345" cy="662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396F2F01-ABCD-8F3A-25B7-A37CCA5C6F38}"/>
              </a:ext>
            </a:extLst>
          </p:cNvPr>
          <p:cNvCxnSpPr>
            <a:stCxn id="357" idx="6"/>
            <a:endCxn id="314" idx="2"/>
          </p:cNvCxnSpPr>
          <p:nvPr/>
        </p:nvCxnSpPr>
        <p:spPr>
          <a:xfrm flipV="1">
            <a:off x="5985267" y="3005660"/>
            <a:ext cx="732539" cy="158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2454FAA-4E15-5455-0AD4-0EA3CC782C09}"/>
              </a:ext>
            </a:extLst>
          </p:cNvPr>
          <p:cNvCxnSpPr>
            <a:stCxn id="357" idx="6"/>
            <a:endCxn id="315" idx="2"/>
          </p:cNvCxnSpPr>
          <p:nvPr/>
        </p:nvCxnSpPr>
        <p:spPr>
          <a:xfrm flipV="1">
            <a:off x="5985267" y="3649572"/>
            <a:ext cx="732539" cy="938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C611C6D-51E3-2679-B5DF-0358F1A72030}"/>
              </a:ext>
            </a:extLst>
          </p:cNvPr>
          <p:cNvCxnSpPr>
            <a:stCxn id="357" idx="6"/>
            <a:endCxn id="316" idx="2"/>
          </p:cNvCxnSpPr>
          <p:nvPr/>
        </p:nvCxnSpPr>
        <p:spPr>
          <a:xfrm flipV="1">
            <a:off x="5985267" y="4316111"/>
            <a:ext cx="732539" cy="271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4046A6C-B61C-EB30-839F-57F8BA558391}"/>
                  </a:ext>
                </a:extLst>
              </p:cNvPr>
              <p:cNvSpPr txBox="1"/>
              <p:nvPr/>
            </p:nvSpPr>
            <p:spPr>
              <a:xfrm>
                <a:off x="3395921" y="5394517"/>
                <a:ext cx="20863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m:rPr>
                          <m:nor/>
                        </m:rPr>
                        <a:rPr lang="ar-EG" sz="14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1400" dirty="0" smtClean="0"/>
                        <m:t>×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400" dirty="0"/>
                  <a:t>  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E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𝑊𝑒𝑖𝑔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𝑡𝑠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4046A6C-B61C-EB30-839F-57F8BA55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21" y="5394517"/>
                <a:ext cx="2086354" cy="523220"/>
              </a:xfrm>
              <a:prstGeom prst="rect">
                <a:avLst/>
              </a:prstGeom>
              <a:blipFill>
                <a:blip r:embed="rId6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BE9A731F-4C8E-45F2-51C2-49D67219B52A}"/>
              </a:ext>
            </a:extLst>
          </p:cNvPr>
          <p:cNvCxnSpPr>
            <a:stCxn id="309" idx="3"/>
            <a:endCxn id="285" idx="2"/>
          </p:cNvCxnSpPr>
          <p:nvPr/>
        </p:nvCxnSpPr>
        <p:spPr>
          <a:xfrm>
            <a:off x="3275099" y="2195952"/>
            <a:ext cx="991093" cy="108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02480550-4505-F963-33B5-5576650AC3F5}"/>
              </a:ext>
            </a:extLst>
          </p:cNvPr>
          <p:cNvCxnSpPr>
            <a:cxnSpLocks/>
            <a:stCxn id="310" idx="3"/>
            <a:endCxn id="285" idx="2"/>
          </p:cNvCxnSpPr>
          <p:nvPr/>
        </p:nvCxnSpPr>
        <p:spPr>
          <a:xfrm flipV="1">
            <a:off x="3275099" y="2304689"/>
            <a:ext cx="991093" cy="90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63343CF0-D2BC-8CAC-3898-A4023824F20C}"/>
              </a:ext>
            </a:extLst>
          </p:cNvPr>
          <p:cNvCxnSpPr>
            <a:stCxn id="294" idx="3"/>
            <a:endCxn id="285" idx="2"/>
          </p:cNvCxnSpPr>
          <p:nvPr/>
        </p:nvCxnSpPr>
        <p:spPr>
          <a:xfrm flipV="1">
            <a:off x="3275099" y="2304689"/>
            <a:ext cx="991093" cy="298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FCC486F4-3BDF-E1DB-6D3B-6B96F2A346E2}"/>
              </a:ext>
            </a:extLst>
          </p:cNvPr>
          <p:cNvCxnSpPr>
            <a:stCxn id="295" idx="3"/>
          </p:cNvCxnSpPr>
          <p:nvPr/>
        </p:nvCxnSpPr>
        <p:spPr>
          <a:xfrm flipV="1">
            <a:off x="3275099" y="2301029"/>
            <a:ext cx="991093" cy="501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C9DBFCC0-239E-B382-CC5D-F4D4CDF50A84}"/>
              </a:ext>
            </a:extLst>
          </p:cNvPr>
          <p:cNvCxnSpPr>
            <a:stCxn id="296" idx="3"/>
            <a:endCxn id="285" idx="2"/>
          </p:cNvCxnSpPr>
          <p:nvPr/>
        </p:nvCxnSpPr>
        <p:spPr>
          <a:xfrm flipV="1">
            <a:off x="3275099" y="2304689"/>
            <a:ext cx="991093" cy="69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5987BF-25A7-9A26-D1C0-1622A4567C7C}"/>
              </a:ext>
            </a:extLst>
          </p:cNvPr>
          <p:cNvCxnSpPr>
            <a:cxnSpLocks/>
            <a:stCxn id="297" idx="3"/>
            <a:endCxn id="285" idx="2"/>
          </p:cNvCxnSpPr>
          <p:nvPr/>
        </p:nvCxnSpPr>
        <p:spPr>
          <a:xfrm flipV="1">
            <a:off x="3275099" y="2304689"/>
            <a:ext cx="991093" cy="906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7E6283A7-6113-0597-B355-CCBD4D769BBD}"/>
              </a:ext>
            </a:extLst>
          </p:cNvPr>
          <p:cNvCxnSpPr>
            <a:cxnSpLocks/>
            <a:stCxn id="298" idx="3"/>
            <a:endCxn id="285" idx="2"/>
          </p:cNvCxnSpPr>
          <p:nvPr/>
        </p:nvCxnSpPr>
        <p:spPr>
          <a:xfrm flipV="1">
            <a:off x="3275099" y="2304689"/>
            <a:ext cx="991093" cy="110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F30939D-2ADA-7A8F-BFC9-620ED7C56C54}"/>
              </a:ext>
            </a:extLst>
          </p:cNvPr>
          <p:cNvCxnSpPr>
            <a:stCxn id="299" idx="3"/>
            <a:endCxn id="285" idx="2"/>
          </p:cNvCxnSpPr>
          <p:nvPr/>
        </p:nvCxnSpPr>
        <p:spPr>
          <a:xfrm flipV="1">
            <a:off x="3278714" y="2304689"/>
            <a:ext cx="987478" cy="131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D4870C0-B325-7DA0-48C3-47D356E6228B}"/>
              </a:ext>
            </a:extLst>
          </p:cNvPr>
          <p:cNvCxnSpPr>
            <a:stCxn id="303" idx="3"/>
            <a:endCxn id="285" idx="2"/>
          </p:cNvCxnSpPr>
          <p:nvPr/>
        </p:nvCxnSpPr>
        <p:spPr>
          <a:xfrm flipV="1">
            <a:off x="3278714" y="2304689"/>
            <a:ext cx="987478" cy="1521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3CBADCC-650B-10EE-5482-2436227BB7EC}"/>
              </a:ext>
            </a:extLst>
          </p:cNvPr>
          <p:cNvCxnSpPr>
            <a:stCxn id="304" idx="3"/>
            <a:endCxn id="285" idx="2"/>
          </p:cNvCxnSpPr>
          <p:nvPr/>
        </p:nvCxnSpPr>
        <p:spPr>
          <a:xfrm flipV="1">
            <a:off x="3278714" y="2304689"/>
            <a:ext cx="987478" cy="1721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BE2FF397-4480-1EB8-DB96-D850F7338D55}"/>
              </a:ext>
            </a:extLst>
          </p:cNvPr>
          <p:cNvCxnSpPr>
            <a:stCxn id="305" idx="3"/>
          </p:cNvCxnSpPr>
          <p:nvPr/>
        </p:nvCxnSpPr>
        <p:spPr>
          <a:xfrm flipV="1">
            <a:off x="3278714" y="2356434"/>
            <a:ext cx="948122" cy="1868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FA453B21-6BD4-7E42-BB8F-462F76C9E973}"/>
              </a:ext>
            </a:extLst>
          </p:cNvPr>
          <p:cNvCxnSpPr>
            <a:cxnSpLocks/>
            <a:stCxn id="300" idx="3"/>
            <a:endCxn id="285" idx="2"/>
          </p:cNvCxnSpPr>
          <p:nvPr/>
        </p:nvCxnSpPr>
        <p:spPr>
          <a:xfrm flipV="1">
            <a:off x="3278714" y="2304689"/>
            <a:ext cx="987478" cy="2308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C614451E-DAC0-D2EE-0C45-BFBF1B39B382}"/>
              </a:ext>
            </a:extLst>
          </p:cNvPr>
          <p:cNvCxnSpPr>
            <a:stCxn id="301" idx="3"/>
            <a:endCxn id="285" idx="2"/>
          </p:cNvCxnSpPr>
          <p:nvPr/>
        </p:nvCxnSpPr>
        <p:spPr>
          <a:xfrm flipV="1">
            <a:off x="3278714" y="2304689"/>
            <a:ext cx="987478" cy="2480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105B6E7-DC46-6262-C2F7-68BD6D6A9F0C}"/>
              </a:ext>
            </a:extLst>
          </p:cNvPr>
          <p:cNvCxnSpPr>
            <a:endCxn id="286" idx="2"/>
          </p:cNvCxnSpPr>
          <p:nvPr/>
        </p:nvCxnSpPr>
        <p:spPr>
          <a:xfrm>
            <a:off x="3275099" y="2209744"/>
            <a:ext cx="991093" cy="53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2496C9DD-1B80-2623-0CDB-D60EEEEEAB8A}"/>
              </a:ext>
            </a:extLst>
          </p:cNvPr>
          <p:cNvCxnSpPr>
            <a:stCxn id="310" idx="3"/>
            <a:endCxn id="286" idx="2"/>
          </p:cNvCxnSpPr>
          <p:nvPr/>
        </p:nvCxnSpPr>
        <p:spPr>
          <a:xfrm>
            <a:off x="3275099" y="2395056"/>
            <a:ext cx="991093" cy="348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24E34622-3156-5D94-B9D8-A2DD4DBACB02}"/>
              </a:ext>
            </a:extLst>
          </p:cNvPr>
          <p:cNvCxnSpPr>
            <a:stCxn id="294" idx="3"/>
            <a:endCxn id="286" idx="2"/>
          </p:cNvCxnSpPr>
          <p:nvPr/>
        </p:nvCxnSpPr>
        <p:spPr>
          <a:xfrm>
            <a:off x="3275099" y="2603482"/>
            <a:ext cx="991093" cy="139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A976DCCF-F016-1587-C9E6-A00FBA742F7A}"/>
              </a:ext>
            </a:extLst>
          </p:cNvPr>
          <p:cNvCxnSpPr>
            <a:stCxn id="295" idx="3"/>
          </p:cNvCxnSpPr>
          <p:nvPr/>
        </p:nvCxnSpPr>
        <p:spPr>
          <a:xfrm flipV="1">
            <a:off x="3275099" y="2726064"/>
            <a:ext cx="991093" cy="76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001E47FF-8CCE-A367-916B-752B7F8A2D79}"/>
              </a:ext>
            </a:extLst>
          </p:cNvPr>
          <p:cNvCxnSpPr>
            <a:stCxn id="296" idx="3"/>
            <a:endCxn id="286" idx="2"/>
          </p:cNvCxnSpPr>
          <p:nvPr/>
        </p:nvCxnSpPr>
        <p:spPr>
          <a:xfrm flipV="1">
            <a:off x="3275099" y="2743250"/>
            <a:ext cx="991093" cy="258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CB4D3134-D5EB-6C2D-075B-E9ABE41A7BC2}"/>
              </a:ext>
            </a:extLst>
          </p:cNvPr>
          <p:cNvCxnSpPr>
            <a:stCxn id="297" idx="3"/>
            <a:endCxn id="286" idx="2"/>
          </p:cNvCxnSpPr>
          <p:nvPr/>
        </p:nvCxnSpPr>
        <p:spPr>
          <a:xfrm flipV="1">
            <a:off x="3275099" y="2743250"/>
            <a:ext cx="991093" cy="467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37B8A8A4-B2D8-0AB7-EBCF-19B064E45EE7}"/>
              </a:ext>
            </a:extLst>
          </p:cNvPr>
          <p:cNvCxnSpPr>
            <a:cxnSpLocks/>
            <a:stCxn id="298" idx="3"/>
            <a:endCxn id="286" idx="2"/>
          </p:cNvCxnSpPr>
          <p:nvPr/>
        </p:nvCxnSpPr>
        <p:spPr>
          <a:xfrm flipV="1">
            <a:off x="3275099" y="2743250"/>
            <a:ext cx="991093" cy="661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4F53B161-D1B8-EE2B-7FFA-B66B6147E052}"/>
              </a:ext>
            </a:extLst>
          </p:cNvPr>
          <p:cNvCxnSpPr>
            <a:stCxn id="299" idx="3"/>
          </p:cNvCxnSpPr>
          <p:nvPr/>
        </p:nvCxnSpPr>
        <p:spPr>
          <a:xfrm flipV="1">
            <a:off x="3278714" y="2717586"/>
            <a:ext cx="987478" cy="90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E8673ECD-6341-8211-2AB8-34ECC8A2340F}"/>
              </a:ext>
            </a:extLst>
          </p:cNvPr>
          <p:cNvCxnSpPr>
            <a:stCxn id="303" idx="3"/>
            <a:endCxn id="286" idx="2"/>
          </p:cNvCxnSpPr>
          <p:nvPr/>
        </p:nvCxnSpPr>
        <p:spPr>
          <a:xfrm flipV="1">
            <a:off x="3278714" y="2743250"/>
            <a:ext cx="987478" cy="1083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D6BE5178-0381-2856-7A30-8A01E1BD1832}"/>
              </a:ext>
            </a:extLst>
          </p:cNvPr>
          <p:cNvCxnSpPr>
            <a:stCxn id="304" idx="3"/>
            <a:endCxn id="286" idx="2"/>
          </p:cNvCxnSpPr>
          <p:nvPr/>
        </p:nvCxnSpPr>
        <p:spPr>
          <a:xfrm flipV="1">
            <a:off x="3278714" y="2743250"/>
            <a:ext cx="987478" cy="1282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E5C6FAD0-8239-A850-00BF-F71950D9F390}"/>
              </a:ext>
            </a:extLst>
          </p:cNvPr>
          <p:cNvCxnSpPr>
            <a:stCxn id="305" idx="3"/>
            <a:endCxn id="286" idx="2"/>
          </p:cNvCxnSpPr>
          <p:nvPr/>
        </p:nvCxnSpPr>
        <p:spPr>
          <a:xfrm flipV="1">
            <a:off x="3278714" y="2743250"/>
            <a:ext cx="987478" cy="148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6C0132E-8F31-D25D-5BA4-15C5C903D283}"/>
              </a:ext>
            </a:extLst>
          </p:cNvPr>
          <p:cNvCxnSpPr>
            <a:stCxn id="301" idx="3"/>
            <a:endCxn id="286" idx="2"/>
          </p:cNvCxnSpPr>
          <p:nvPr/>
        </p:nvCxnSpPr>
        <p:spPr>
          <a:xfrm flipV="1">
            <a:off x="3278714" y="2743250"/>
            <a:ext cx="987478" cy="2041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2D1E7BF3-3989-9215-3333-D43DCBB55AC2}"/>
              </a:ext>
            </a:extLst>
          </p:cNvPr>
          <p:cNvCxnSpPr>
            <a:stCxn id="300" idx="3"/>
            <a:endCxn id="286" idx="2"/>
          </p:cNvCxnSpPr>
          <p:nvPr/>
        </p:nvCxnSpPr>
        <p:spPr>
          <a:xfrm flipV="1">
            <a:off x="3278714" y="2743250"/>
            <a:ext cx="987478" cy="1870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0D91B65-C9D0-2123-BBB4-010079FB07AE}"/>
              </a:ext>
            </a:extLst>
          </p:cNvPr>
          <p:cNvCxnSpPr>
            <a:stCxn id="287" idx="2"/>
            <a:endCxn id="309" idx="3"/>
          </p:cNvCxnSpPr>
          <p:nvPr/>
        </p:nvCxnSpPr>
        <p:spPr>
          <a:xfrm flipH="1" flipV="1">
            <a:off x="3275099" y="2195952"/>
            <a:ext cx="991093" cy="985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42F33640-3F43-1BEA-1401-81A3023A98AC}"/>
              </a:ext>
            </a:extLst>
          </p:cNvPr>
          <p:cNvCxnSpPr>
            <a:stCxn id="310" idx="3"/>
            <a:endCxn id="287" idx="2"/>
          </p:cNvCxnSpPr>
          <p:nvPr/>
        </p:nvCxnSpPr>
        <p:spPr>
          <a:xfrm>
            <a:off x="3275099" y="2395056"/>
            <a:ext cx="991093" cy="786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48A50E56-D36E-DC13-FE99-9C4F3366017B}"/>
              </a:ext>
            </a:extLst>
          </p:cNvPr>
          <p:cNvCxnSpPr>
            <a:stCxn id="294" idx="3"/>
            <a:endCxn id="287" idx="2"/>
          </p:cNvCxnSpPr>
          <p:nvPr/>
        </p:nvCxnSpPr>
        <p:spPr>
          <a:xfrm>
            <a:off x="3275099" y="2603482"/>
            <a:ext cx="991093" cy="578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1107223C-FEC2-346A-5000-781D065FAC9B}"/>
              </a:ext>
            </a:extLst>
          </p:cNvPr>
          <p:cNvCxnSpPr>
            <a:stCxn id="295" idx="3"/>
            <a:endCxn id="287" idx="2"/>
          </p:cNvCxnSpPr>
          <p:nvPr/>
        </p:nvCxnSpPr>
        <p:spPr>
          <a:xfrm>
            <a:off x="3275099" y="2802586"/>
            <a:ext cx="991093" cy="379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912AAFA6-D57E-6900-01EE-CE7D1BF00110}"/>
              </a:ext>
            </a:extLst>
          </p:cNvPr>
          <p:cNvCxnSpPr>
            <a:stCxn id="296" idx="3"/>
            <a:endCxn id="287" idx="2"/>
          </p:cNvCxnSpPr>
          <p:nvPr/>
        </p:nvCxnSpPr>
        <p:spPr>
          <a:xfrm>
            <a:off x="3275099" y="3001690"/>
            <a:ext cx="991093" cy="18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E6C3C17-4D0A-BF6F-656B-F9C74B88BF45}"/>
              </a:ext>
            </a:extLst>
          </p:cNvPr>
          <p:cNvCxnSpPr>
            <a:endCxn id="287" idx="2"/>
          </p:cNvCxnSpPr>
          <p:nvPr/>
        </p:nvCxnSpPr>
        <p:spPr>
          <a:xfrm flipV="1">
            <a:off x="3278714" y="3181811"/>
            <a:ext cx="987478" cy="6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CFCF1AA5-8B59-E1B4-A2F3-8D78D3B8DCD8}"/>
              </a:ext>
            </a:extLst>
          </p:cNvPr>
          <p:cNvCxnSpPr>
            <a:cxnSpLocks/>
            <a:stCxn id="298" idx="3"/>
            <a:endCxn id="287" idx="2"/>
          </p:cNvCxnSpPr>
          <p:nvPr/>
        </p:nvCxnSpPr>
        <p:spPr>
          <a:xfrm flipV="1">
            <a:off x="3275099" y="3181811"/>
            <a:ext cx="991093" cy="22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F2965E3B-5B49-49CD-569D-00B906742274}"/>
              </a:ext>
            </a:extLst>
          </p:cNvPr>
          <p:cNvCxnSpPr>
            <a:stCxn id="299" idx="3"/>
            <a:endCxn id="287" idx="2"/>
          </p:cNvCxnSpPr>
          <p:nvPr/>
        </p:nvCxnSpPr>
        <p:spPr>
          <a:xfrm flipV="1">
            <a:off x="3278714" y="3181811"/>
            <a:ext cx="987478" cy="440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9D68A75E-213E-6262-7249-912470744C79}"/>
              </a:ext>
            </a:extLst>
          </p:cNvPr>
          <p:cNvCxnSpPr>
            <a:stCxn id="303" idx="3"/>
            <a:endCxn id="287" idx="2"/>
          </p:cNvCxnSpPr>
          <p:nvPr/>
        </p:nvCxnSpPr>
        <p:spPr>
          <a:xfrm flipV="1">
            <a:off x="3278714" y="3181811"/>
            <a:ext cx="987478" cy="644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183BBD87-B2C5-74BF-71EB-0D32DA19D1FE}"/>
              </a:ext>
            </a:extLst>
          </p:cNvPr>
          <p:cNvCxnSpPr>
            <a:stCxn id="304" idx="3"/>
          </p:cNvCxnSpPr>
          <p:nvPr/>
        </p:nvCxnSpPr>
        <p:spPr>
          <a:xfrm flipV="1">
            <a:off x="3278714" y="3196322"/>
            <a:ext cx="987478" cy="829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FD2BC7DE-2F8E-BE20-30C1-5246550D04B5}"/>
              </a:ext>
            </a:extLst>
          </p:cNvPr>
          <p:cNvCxnSpPr>
            <a:stCxn id="305" idx="3"/>
            <a:endCxn id="287" idx="2"/>
          </p:cNvCxnSpPr>
          <p:nvPr/>
        </p:nvCxnSpPr>
        <p:spPr>
          <a:xfrm flipV="1">
            <a:off x="3278714" y="3181811"/>
            <a:ext cx="987478" cy="104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AAB3F703-1939-0A72-4AC6-79AEBF77A2D8}"/>
              </a:ext>
            </a:extLst>
          </p:cNvPr>
          <p:cNvCxnSpPr>
            <a:endCxn id="287" idx="2"/>
          </p:cNvCxnSpPr>
          <p:nvPr/>
        </p:nvCxnSpPr>
        <p:spPr>
          <a:xfrm flipV="1">
            <a:off x="3310861" y="3181811"/>
            <a:ext cx="955331" cy="1438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C487A1F7-CD25-A6B9-B6A9-674A57D8759F}"/>
              </a:ext>
            </a:extLst>
          </p:cNvPr>
          <p:cNvCxnSpPr>
            <a:stCxn id="301" idx="3"/>
            <a:endCxn id="287" idx="2"/>
          </p:cNvCxnSpPr>
          <p:nvPr/>
        </p:nvCxnSpPr>
        <p:spPr>
          <a:xfrm flipV="1">
            <a:off x="3278714" y="3181811"/>
            <a:ext cx="987478" cy="1603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A632D4F-658E-0CDF-E865-1B9498F9B4D2}"/>
              </a:ext>
            </a:extLst>
          </p:cNvPr>
          <p:cNvCxnSpPr>
            <a:stCxn id="288" idx="2"/>
            <a:endCxn id="309" idx="3"/>
          </p:cNvCxnSpPr>
          <p:nvPr/>
        </p:nvCxnSpPr>
        <p:spPr>
          <a:xfrm flipH="1" flipV="1">
            <a:off x="3275099" y="2195952"/>
            <a:ext cx="991093" cy="140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E65AFBC6-6652-A3D9-E49F-D7CBAB6FF1DC}"/>
              </a:ext>
            </a:extLst>
          </p:cNvPr>
          <p:cNvCxnSpPr>
            <a:cxnSpLocks/>
            <a:stCxn id="288" idx="2"/>
            <a:endCxn id="310" idx="3"/>
          </p:cNvCxnSpPr>
          <p:nvPr/>
        </p:nvCxnSpPr>
        <p:spPr>
          <a:xfrm flipH="1" flipV="1">
            <a:off x="3275099" y="2395056"/>
            <a:ext cx="991093" cy="120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EB541AFD-A8E4-3657-0450-529BF64EAD66}"/>
              </a:ext>
            </a:extLst>
          </p:cNvPr>
          <p:cNvCxnSpPr>
            <a:stCxn id="288" idx="2"/>
            <a:endCxn id="294" idx="3"/>
          </p:cNvCxnSpPr>
          <p:nvPr/>
        </p:nvCxnSpPr>
        <p:spPr>
          <a:xfrm flipH="1" flipV="1">
            <a:off x="3275099" y="2603482"/>
            <a:ext cx="991093" cy="99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2BF80C2-79C5-4C95-36EE-B78675E39A9E}"/>
              </a:ext>
            </a:extLst>
          </p:cNvPr>
          <p:cNvCxnSpPr>
            <a:cxnSpLocks/>
            <a:stCxn id="288" idx="2"/>
            <a:endCxn id="295" idx="3"/>
          </p:cNvCxnSpPr>
          <p:nvPr/>
        </p:nvCxnSpPr>
        <p:spPr>
          <a:xfrm flipH="1" flipV="1">
            <a:off x="3275099" y="2802586"/>
            <a:ext cx="991093" cy="798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0B0BDE04-982B-28F7-CD87-6D6080E525F2}"/>
              </a:ext>
            </a:extLst>
          </p:cNvPr>
          <p:cNvCxnSpPr>
            <a:cxnSpLocks/>
            <a:stCxn id="288" idx="2"/>
            <a:endCxn id="296" idx="3"/>
          </p:cNvCxnSpPr>
          <p:nvPr/>
        </p:nvCxnSpPr>
        <p:spPr>
          <a:xfrm flipH="1" flipV="1">
            <a:off x="3275099" y="3001690"/>
            <a:ext cx="991093" cy="599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0FE5A7B0-673D-588C-F331-DC7B5EB9DCFA}"/>
              </a:ext>
            </a:extLst>
          </p:cNvPr>
          <p:cNvCxnSpPr>
            <a:stCxn id="288" idx="2"/>
            <a:endCxn id="297" idx="3"/>
          </p:cNvCxnSpPr>
          <p:nvPr/>
        </p:nvCxnSpPr>
        <p:spPr>
          <a:xfrm flipH="1" flipV="1">
            <a:off x="3275099" y="3210952"/>
            <a:ext cx="991093" cy="390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4662B8F0-C343-8C21-5B18-F00220396953}"/>
              </a:ext>
            </a:extLst>
          </p:cNvPr>
          <p:cNvCxnSpPr>
            <a:cxnSpLocks/>
            <a:stCxn id="288" idx="2"/>
            <a:endCxn id="298" idx="3"/>
          </p:cNvCxnSpPr>
          <p:nvPr/>
        </p:nvCxnSpPr>
        <p:spPr>
          <a:xfrm flipH="1" flipV="1">
            <a:off x="3275099" y="3404810"/>
            <a:ext cx="991093" cy="196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6B2FD1D-B881-9444-D1FB-F0AC76E9D27E}"/>
              </a:ext>
            </a:extLst>
          </p:cNvPr>
          <p:cNvCxnSpPr>
            <a:endCxn id="299" idx="3"/>
          </p:cNvCxnSpPr>
          <p:nvPr/>
        </p:nvCxnSpPr>
        <p:spPr>
          <a:xfrm flipH="1">
            <a:off x="3278714" y="3607640"/>
            <a:ext cx="987478" cy="14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08FA5045-5BF5-7C3C-3208-E3A170BB04CB}"/>
              </a:ext>
            </a:extLst>
          </p:cNvPr>
          <p:cNvCxnSpPr>
            <a:stCxn id="288" idx="2"/>
            <a:endCxn id="303" idx="3"/>
          </p:cNvCxnSpPr>
          <p:nvPr/>
        </p:nvCxnSpPr>
        <p:spPr>
          <a:xfrm flipH="1">
            <a:off x="3278714" y="3601288"/>
            <a:ext cx="987478" cy="22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4D6A0889-8E3F-A31F-B57B-E91D1F7A2E41}"/>
              </a:ext>
            </a:extLst>
          </p:cNvPr>
          <p:cNvCxnSpPr>
            <a:endCxn id="304" idx="3"/>
          </p:cNvCxnSpPr>
          <p:nvPr/>
        </p:nvCxnSpPr>
        <p:spPr>
          <a:xfrm flipH="1">
            <a:off x="3278714" y="3622233"/>
            <a:ext cx="948122" cy="40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BE839894-D5C3-5C5B-3E21-9A58AE7E8AEC}"/>
              </a:ext>
            </a:extLst>
          </p:cNvPr>
          <p:cNvCxnSpPr>
            <a:endCxn id="305" idx="3"/>
          </p:cNvCxnSpPr>
          <p:nvPr/>
        </p:nvCxnSpPr>
        <p:spPr>
          <a:xfrm flipH="1">
            <a:off x="3278714" y="3595043"/>
            <a:ext cx="948122" cy="629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AF0A2279-9187-1AD9-4A57-F70D9295AF02}"/>
              </a:ext>
            </a:extLst>
          </p:cNvPr>
          <p:cNvCxnSpPr>
            <a:stCxn id="288" idx="2"/>
            <a:endCxn id="300" idx="0"/>
          </p:cNvCxnSpPr>
          <p:nvPr/>
        </p:nvCxnSpPr>
        <p:spPr>
          <a:xfrm flipH="1">
            <a:off x="3278714" y="3601288"/>
            <a:ext cx="987478" cy="101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EABC684C-9339-4C69-AEC5-603E5BA42110}"/>
              </a:ext>
            </a:extLst>
          </p:cNvPr>
          <p:cNvCxnSpPr>
            <a:endCxn id="301" idx="3"/>
          </p:cNvCxnSpPr>
          <p:nvPr/>
        </p:nvCxnSpPr>
        <p:spPr>
          <a:xfrm flipH="1">
            <a:off x="3278714" y="3639420"/>
            <a:ext cx="983885" cy="114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07CE8C63-BE6C-23BB-F4B4-68B71D95711E}"/>
              </a:ext>
            </a:extLst>
          </p:cNvPr>
          <p:cNvCxnSpPr>
            <a:stCxn id="289" idx="2"/>
            <a:endCxn id="309" idx="3"/>
          </p:cNvCxnSpPr>
          <p:nvPr/>
        </p:nvCxnSpPr>
        <p:spPr>
          <a:xfrm flipH="1" flipV="1">
            <a:off x="3275099" y="2195952"/>
            <a:ext cx="991093" cy="2341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94528B2C-3ADE-7174-D800-92D55080A64A}"/>
              </a:ext>
            </a:extLst>
          </p:cNvPr>
          <p:cNvCxnSpPr>
            <a:cxnSpLocks/>
            <a:stCxn id="289" idx="2"/>
            <a:endCxn id="310" idx="3"/>
          </p:cNvCxnSpPr>
          <p:nvPr/>
        </p:nvCxnSpPr>
        <p:spPr>
          <a:xfrm flipH="1" flipV="1">
            <a:off x="3275099" y="2395056"/>
            <a:ext cx="991093" cy="2142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FD880BEA-0437-6E2E-0104-935D5C21D325}"/>
              </a:ext>
            </a:extLst>
          </p:cNvPr>
          <p:cNvCxnSpPr>
            <a:endCxn id="294" idx="3"/>
          </p:cNvCxnSpPr>
          <p:nvPr/>
        </p:nvCxnSpPr>
        <p:spPr>
          <a:xfrm flipH="1" flipV="1">
            <a:off x="3275099" y="2603482"/>
            <a:ext cx="979257" cy="191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8D234754-C9C1-AD26-62CF-BA97CDAD45B4}"/>
              </a:ext>
            </a:extLst>
          </p:cNvPr>
          <p:cNvCxnSpPr>
            <a:cxnSpLocks/>
            <a:stCxn id="289" idx="2"/>
            <a:endCxn id="294" idx="3"/>
          </p:cNvCxnSpPr>
          <p:nvPr/>
        </p:nvCxnSpPr>
        <p:spPr>
          <a:xfrm flipH="1" flipV="1">
            <a:off x="3275099" y="2603482"/>
            <a:ext cx="991093" cy="1934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BDC4967B-EE7D-BFA2-7F64-1DC868202A43}"/>
              </a:ext>
            </a:extLst>
          </p:cNvPr>
          <p:cNvCxnSpPr>
            <a:cxnSpLocks/>
            <a:stCxn id="289" idx="2"/>
            <a:endCxn id="295" idx="3"/>
          </p:cNvCxnSpPr>
          <p:nvPr/>
        </p:nvCxnSpPr>
        <p:spPr>
          <a:xfrm flipH="1" flipV="1">
            <a:off x="3275099" y="2802586"/>
            <a:ext cx="991093" cy="1735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7AA8B8A8-1F47-68E6-B2FD-A0A0E0489492}"/>
              </a:ext>
            </a:extLst>
          </p:cNvPr>
          <p:cNvCxnSpPr>
            <a:stCxn id="296" idx="3"/>
          </p:cNvCxnSpPr>
          <p:nvPr/>
        </p:nvCxnSpPr>
        <p:spPr>
          <a:xfrm>
            <a:off x="3275099" y="3001690"/>
            <a:ext cx="966639" cy="1500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C3E7B9C2-3338-95B2-E6E9-9E3490A097E1}"/>
              </a:ext>
            </a:extLst>
          </p:cNvPr>
          <p:cNvCxnSpPr>
            <a:stCxn id="297" idx="3"/>
            <a:endCxn id="289" idx="2"/>
          </p:cNvCxnSpPr>
          <p:nvPr/>
        </p:nvCxnSpPr>
        <p:spPr>
          <a:xfrm>
            <a:off x="3275099" y="3210952"/>
            <a:ext cx="991093" cy="1326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3A6F69B-DA66-B8F9-D0C8-4AB704DFFEED}"/>
              </a:ext>
            </a:extLst>
          </p:cNvPr>
          <p:cNvCxnSpPr>
            <a:cxnSpLocks/>
            <a:stCxn id="298" idx="3"/>
            <a:endCxn id="289" idx="2"/>
          </p:cNvCxnSpPr>
          <p:nvPr/>
        </p:nvCxnSpPr>
        <p:spPr>
          <a:xfrm>
            <a:off x="3275099" y="3404810"/>
            <a:ext cx="991093" cy="113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75B65F0-BEC1-845F-37AA-9E665BD5DBD0}"/>
              </a:ext>
            </a:extLst>
          </p:cNvPr>
          <p:cNvCxnSpPr>
            <a:stCxn id="299" idx="3"/>
            <a:endCxn id="289" idx="2"/>
          </p:cNvCxnSpPr>
          <p:nvPr/>
        </p:nvCxnSpPr>
        <p:spPr>
          <a:xfrm>
            <a:off x="3278714" y="3622234"/>
            <a:ext cx="987478" cy="915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1D3C43AF-AD06-EF95-9F27-B7A56BF2FDE4}"/>
              </a:ext>
            </a:extLst>
          </p:cNvPr>
          <p:cNvCxnSpPr>
            <a:stCxn id="303" idx="3"/>
            <a:endCxn id="289" idx="2"/>
          </p:cNvCxnSpPr>
          <p:nvPr/>
        </p:nvCxnSpPr>
        <p:spPr>
          <a:xfrm>
            <a:off x="3278714" y="3826627"/>
            <a:ext cx="987478" cy="711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60F6D06F-4EB5-6F4F-F142-F833378F34B1}"/>
              </a:ext>
            </a:extLst>
          </p:cNvPr>
          <p:cNvCxnSpPr>
            <a:stCxn id="304" idx="3"/>
            <a:endCxn id="289" idx="2"/>
          </p:cNvCxnSpPr>
          <p:nvPr/>
        </p:nvCxnSpPr>
        <p:spPr>
          <a:xfrm>
            <a:off x="3278714" y="4025731"/>
            <a:ext cx="987478" cy="512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6A03055-7F49-C20D-E5DA-90C8C4BB2DDC}"/>
              </a:ext>
            </a:extLst>
          </p:cNvPr>
          <p:cNvCxnSpPr>
            <a:stCxn id="305" idx="3"/>
            <a:endCxn id="289" idx="2"/>
          </p:cNvCxnSpPr>
          <p:nvPr/>
        </p:nvCxnSpPr>
        <p:spPr>
          <a:xfrm>
            <a:off x="3278714" y="4224835"/>
            <a:ext cx="987478" cy="31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8A31E3A9-DB0D-9E05-0FAE-7C2D40B41815}"/>
              </a:ext>
            </a:extLst>
          </p:cNvPr>
          <p:cNvCxnSpPr>
            <a:stCxn id="300" idx="3"/>
            <a:endCxn id="289" idx="2"/>
          </p:cNvCxnSpPr>
          <p:nvPr/>
        </p:nvCxnSpPr>
        <p:spPr>
          <a:xfrm flipV="1">
            <a:off x="3278714" y="4537825"/>
            <a:ext cx="987478" cy="75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F3233B1A-6086-67A2-A20E-3E674591C47C}"/>
              </a:ext>
            </a:extLst>
          </p:cNvPr>
          <p:cNvCxnSpPr>
            <a:stCxn id="301" idx="3"/>
            <a:endCxn id="289" idx="2"/>
          </p:cNvCxnSpPr>
          <p:nvPr/>
        </p:nvCxnSpPr>
        <p:spPr>
          <a:xfrm flipV="1">
            <a:off x="3278714" y="4537825"/>
            <a:ext cx="987478" cy="24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7DDF6C-D1C5-090B-56DA-8A2E781B85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4381" y="1121186"/>
            <a:ext cx="10850065" cy="5083968"/>
          </a:xfrm>
        </p:spPr>
        <p:txBody>
          <a:bodyPr>
            <a:normAutofit/>
          </a:bodyPr>
          <a:lstStyle/>
          <a:p>
            <a:r>
              <a:rPr lang="en-US" dirty="0"/>
              <a:t>Large vocabulary </a:t>
            </a:r>
            <a:r>
              <a:rPr lang="en-US" dirty="0">
                <a:sym typeface="Wingdings" panose="05000000000000000000" pitchFamily="2" charset="2"/>
              </a:rPr>
              <a:t> Increases n</a:t>
            </a:r>
            <a:r>
              <a:rPr lang="en-US" dirty="0"/>
              <a:t>umber of parameters.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41F2B6-D546-D107-78D4-4FC0C138D604}"/>
                  </a:ext>
                </a:extLst>
              </p:cNvPr>
              <p:cNvSpPr txBox="1"/>
              <p:nvPr/>
            </p:nvSpPr>
            <p:spPr>
              <a:xfrm>
                <a:off x="2453930" y="1542457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[Word_1, Word_2, Word_3, Word_4,………., Word_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41F2B6-D546-D107-78D4-4FC0C138D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930" y="1542457"/>
                <a:ext cx="609452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5339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8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/>
      <p:bldP spid="291" grpId="0" animBg="1"/>
      <p:bldP spid="292" grpId="0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41" grpId="0" animBg="1"/>
      <p:bldP spid="342" grpId="0" animBg="1"/>
      <p:bldP spid="343" grpId="0" animBg="1"/>
      <p:bldP spid="353" grpId="0" animBg="1"/>
      <p:bldP spid="357" grpId="0" animBg="1"/>
      <p:bldP spid="358" grpId="0" animBg="1"/>
      <p:bldP spid="359" grpId="0" animBg="1"/>
      <p:bldP spid="3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E1E2-2CF0-1235-3889-120AF923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Word Tokenization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3E3A5A0-2B11-FB31-679D-6D199F323323}"/>
              </a:ext>
            </a:extLst>
          </p:cNvPr>
          <p:cNvSpPr/>
          <p:nvPr/>
        </p:nvSpPr>
        <p:spPr>
          <a:xfrm>
            <a:off x="4141355" y="2048141"/>
            <a:ext cx="544050" cy="276197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Flowchart: Connector 284">
            <a:extLst>
              <a:ext uri="{FF2B5EF4-FFF2-40B4-BE49-F238E27FC236}">
                <a16:creationId xmlns:a16="http://schemas.microsoft.com/office/drawing/2014/main" id="{1C92D4D9-B64C-EC34-13E9-74518B649E11}"/>
              </a:ext>
            </a:extLst>
          </p:cNvPr>
          <p:cNvSpPr/>
          <p:nvPr/>
        </p:nvSpPr>
        <p:spPr>
          <a:xfrm>
            <a:off x="4266192" y="2157501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id="{07E8CDA5-22EF-5167-FB25-F28D05F55918}"/>
              </a:ext>
            </a:extLst>
          </p:cNvPr>
          <p:cNvSpPr/>
          <p:nvPr/>
        </p:nvSpPr>
        <p:spPr>
          <a:xfrm>
            <a:off x="4266192" y="2596062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Flowchart: Connector 286">
            <a:extLst>
              <a:ext uri="{FF2B5EF4-FFF2-40B4-BE49-F238E27FC236}">
                <a16:creationId xmlns:a16="http://schemas.microsoft.com/office/drawing/2014/main" id="{30D0FA8A-1A91-F2D7-5970-9D8B87C95ED0}"/>
              </a:ext>
            </a:extLst>
          </p:cNvPr>
          <p:cNvSpPr/>
          <p:nvPr/>
        </p:nvSpPr>
        <p:spPr>
          <a:xfrm>
            <a:off x="4266192" y="3034623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lowchart: Connector 287">
            <a:extLst>
              <a:ext uri="{FF2B5EF4-FFF2-40B4-BE49-F238E27FC236}">
                <a16:creationId xmlns:a16="http://schemas.microsoft.com/office/drawing/2014/main" id="{1859EF41-053A-A458-81BB-9A170888A1B3}"/>
              </a:ext>
            </a:extLst>
          </p:cNvPr>
          <p:cNvSpPr/>
          <p:nvPr/>
        </p:nvSpPr>
        <p:spPr>
          <a:xfrm>
            <a:off x="4266192" y="3454100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lowchart: Connector 288">
            <a:extLst>
              <a:ext uri="{FF2B5EF4-FFF2-40B4-BE49-F238E27FC236}">
                <a16:creationId xmlns:a16="http://schemas.microsoft.com/office/drawing/2014/main" id="{2391E99B-8F0F-926A-2E55-5D1A6B3B67C9}"/>
              </a:ext>
            </a:extLst>
          </p:cNvPr>
          <p:cNvSpPr/>
          <p:nvPr/>
        </p:nvSpPr>
        <p:spPr>
          <a:xfrm>
            <a:off x="4266192" y="4390637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62FFBC3-477C-4395-CBD1-3963C67657DF}"/>
              </a:ext>
            </a:extLst>
          </p:cNvPr>
          <p:cNvSpPr txBox="1"/>
          <p:nvPr/>
        </p:nvSpPr>
        <p:spPr>
          <a:xfrm>
            <a:off x="3846518" y="4810114"/>
            <a:ext cx="1096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Layer 1</a:t>
            </a:r>
          </a:p>
        </p:txBody>
      </p: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8B21C666-C8BA-52C9-0794-CD4A2FBA933D}"/>
              </a:ext>
            </a:extLst>
          </p:cNvPr>
          <p:cNvSpPr/>
          <p:nvPr/>
        </p:nvSpPr>
        <p:spPr>
          <a:xfrm flipH="1" flipV="1">
            <a:off x="4378293" y="3991365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7761DD5F-11D0-E6CD-F19D-38A72634EED8}"/>
                  </a:ext>
                </a:extLst>
              </p:cNvPr>
              <p:cNvSpPr txBox="1"/>
              <p:nvPr/>
            </p:nvSpPr>
            <p:spPr>
              <a:xfrm>
                <a:off x="3890898" y="5062272"/>
                <a:ext cx="10964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𝑛𝑒𝑢𝑟𝑜𝑛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7761DD5F-11D0-E6CD-F19D-38A72634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98" y="5062272"/>
                <a:ext cx="109640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Rectangle 292">
            <a:extLst>
              <a:ext uri="{FF2B5EF4-FFF2-40B4-BE49-F238E27FC236}">
                <a16:creationId xmlns:a16="http://schemas.microsoft.com/office/drawing/2014/main" id="{E6415E91-D30B-D936-4E46-9597F49BD46A}"/>
              </a:ext>
            </a:extLst>
          </p:cNvPr>
          <p:cNvSpPr/>
          <p:nvPr/>
        </p:nvSpPr>
        <p:spPr>
          <a:xfrm>
            <a:off x="3066993" y="2526268"/>
            <a:ext cx="208106" cy="203466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11DC7B2C-7FA1-B339-EB92-54EA92C22687}"/>
              </a:ext>
            </a:extLst>
          </p:cNvPr>
          <p:cNvSpPr/>
          <p:nvPr/>
        </p:nvSpPr>
        <p:spPr>
          <a:xfrm>
            <a:off x="3066993" y="2503103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48CBB3BE-3504-1B64-E7EE-DF3F0F622712}"/>
              </a:ext>
            </a:extLst>
          </p:cNvPr>
          <p:cNvSpPr/>
          <p:nvPr/>
        </p:nvSpPr>
        <p:spPr>
          <a:xfrm>
            <a:off x="3066993" y="2702207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6119AC6B-CFA6-6CD1-CDCA-90AF585B80C5}"/>
              </a:ext>
            </a:extLst>
          </p:cNvPr>
          <p:cNvSpPr/>
          <p:nvPr/>
        </p:nvSpPr>
        <p:spPr>
          <a:xfrm>
            <a:off x="3066993" y="2901311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2342505-FD1B-4058-EFEB-526A646BB26E}"/>
              </a:ext>
            </a:extLst>
          </p:cNvPr>
          <p:cNvSpPr/>
          <p:nvPr/>
        </p:nvSpPr>
        <p:spPr>
          <a:xfrm>
            <a:off x="3066993" y="3110573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1FB9C2C0-10B4-526E-DBF2-C76D8A488D44}"/>
              </a:ext>
            </a:extLst>
          </p:cNvPr>
          <p:cNvSpPr/>
          <p:nvPr/>
        </p:nvSpPr>
        <p:spPr>
          <a:xfrm>
            <a:off x="3066993" y="3304431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4747DC3-4CE5-EE12-0A59-4B1DA2DD4137}"/>
              </a:ext>
            </a:extLst>
          </p:cNvPr>
          <p:cNvSpPr/>
          <p:nvPr/>
        </p:nvSpPr>
        <p:spPr>
          <a:xfrm>
            <a:off x="3070608" y="3521855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1E1EEDF4-ABEC-813B-6544-0FC334C94D26}"/>
              </a:ext>
            </a:extLst>
          </p:cNvPr>
          <p:cNvSpPr/>
          <p:nvPr/>
        </p:nvSpPr>
        <p:spPr>
          <a:xfrm>
            <a:off x="3070608" y="4513288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3FAE395D-DA3F-AA52-B6E7-77F542668AEC}"/>
              </a:ext>
            </a:extLst>
          </p:cNvPr>
          <p:cNvSpPr/>
          <p:nvPr/>
        </p:nvSpPr>
        <p:spPr>
          <a:xfrm>
            <a:off x="3070608" y="4684554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lowchart: Connector 301">
            <a:extLst>
              <a:ext uri="{FF2B5EF4-FFF2-40B4-BE49-F238E27FC236}">
                <a16:creationId xmlns:a16="http://schemas.microsoft.com/office/drawing/2014/main" id="{C43234CE-9C26-9BFC-52C2-649AAD7E655A}"/>
              </a:ext>
            </a:extLst>
          </p:cNvPr>
          <p:cNvSpPr/>
          <p:nvPr/>
        </p:nvSpPr>
        <p:spPr>
          <a:xfrm flipH="1" flipV="1">
            <a:off x="4371858" y="4233575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9A8B8FAC-0505-8BC1-D8A2-8B4AB7544221}"/>
              </a:ext>
            </a:extLst>
          </p:cNvPr>
          <p:cNvSpPr/>
          <p:nvPr/>
        </p:nvSpPr>
        <p:spPr>
          <a:xfrm>
            <a:off x="3070608" y="3726248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08A932D7-D4F3-8FF7-3CD5-BA71FA423591}"/>
              </a:ext>
            </a:extLst>
          </p:cNvPr>
          <p:cNvSpPr/>
          <p:nvPr/>
        </p:nvSpPr>
        <p:spPr>
          <a:xfrm>
            <a:off x="3070608" y="3925352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3883D0CC-7FC1-BA3D-04EC-DDE73780B4F8}"/>
              </a:ext>
            </a:extLst>
          </p:cNvPr>
          <p:cNvSpPr/>
          <p:nvPr/>
        </p:nvSpPr>
        <p:spPr>
          <a:xfrm>
            <a:off x="3070608" y="4124456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Connector 305">
            <a:extLst>
              <a:ext uri="{FF2B5EF4-FFF2-40B4-BE49-F238E27FC236}">
                <a16:creationId xmlns:a16="http://schemas.microsoft.com/office/drawing/2014/main" id="{DCFBEE9F-3F8E-329F-AE6C-E0F4DD9D518D}"/>
              </a:ext>
            </a:extLst>
          </p:cNvPr>
          <p:cNvSpPr/>
          <p:nvPr/>
        </p:nvSpPr>
        <p:spPr>
          <a:xfrm flipH="1" flipV="1">
            <a:off x="3095232" y="4396390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lowchart: Connector 306">
            <a:extLst>
              <a:ext uri="{FF2B5EF4-FFF2-40B4-BE49-F238E27FC236}">
                <a16:creationId xmlns:a16="http://schemas.microsoft.com/office/drawing/2014/main" id="{9EEDFAFB-A2E4-6474-2E93-6D7C1431D89A}"/>
              </a:ext>
            </a:extLst>
          </p:cNvPr>
          <p:cNvSpPr/>
          <p:nvPr/>
        </p:nvSpPr>
        <p:spPr>
          <a:xfrm flipH="1" flipV="1">
            <a:off x="3231187" y="4396390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72E10FE1-DC68-E29F-B1B3-83F15CF3EA70}"/>
                  </a:ext>
                </a:extLst>
              </p:cNvPr>
              <p:cNvSpPr txBox="1"/>
              <p:nvPr/>
            </p:nvSpPr>
            <p:spPr>
              <a:xfrm>
                <a:off x="2418908" y="5055145"/>
                <a:ext cx="14276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word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72E10FE1-DC68-E29F-B1B3-83F15CF3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908" y="5055145"/>
                <a:ext cx="142761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Rectangle 308">
            <a:extLst>
              <a:ext uri="{FF2B5EF4-FFF2-40B4-BE49-F238E27FC236}">
                <a16:creationId xmlns:a16="http://schemas.microsoft.com/office/drawing/2014/main" id="{244BDED9-00BC-C3ED-A83B-B195D83E5A22}"/>
              </a:ext>
            </a:extLst>
          </p:cNvPr>
          <p:cNvSpPr/>
          <p:nvPr/>
        </p:nvSpPr>
        <p:spPr>
          <a:xfrm>
            <a:off x="3066993" y="2095573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3F9FFD3D-25A7-B487-CCCE-FF1E25D2E138}"/>
              </a:ext>
            </a:extLst>
          </p:cNvPr>
          <p:cNvSpPr/>
          <p:nvPr/>
        </p:nvSpPr>
        <p:spPr>
          <a:xfrm>
            <a:off x="3066993" y="2294677"/>
            <a:ext cx="208106" cy="200757"/>
          </a:xfrm>
          <a:prstGeom prst="rect">
            <a:avLst/>
          </a:prstGeom>
          <a:solidFill>
            <a:srgbClr val="F381A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lowchart: Connector 310">
            <a:extLst>
              <a:ext uri="{FF2B5EF4-FFF2-40B4-BE49-F238E27FC236}">
                <a16:creationId xmlns:a16="http://schemas.microsoft.com/office/drawing/2014/main" id="{4C6E4D9A-4935-7899-1679-DE146CC2C314}"/>
              </a:ext>
            </a:extLst>
          </p:cNvPr>
          <p:cNvSpPr/>
          <p:nvPr/>
        </p:nvSpPr>
        <p:spPr>
          <a:xfrm>
            <a:off x="5555060" y="2209744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Flowchart: Connector 311">
            <a:extLst>
              <a:ext uri="{FF2B5EF4-FFF2-40B4-BE49-F238E27FC236}">
                <a16:creationId xmlns:a16="http://schemas.microsoft.com/office/drawing/2014/main" id="{96187451-14D9-AE0C-D8CA-F28ED632409E}"/>
              </a:ext>
            </a:extLst>
          </p:cNvPr>
          <p:cNvSpPr/>
          <p:nvPr/>
        </p:nvSpPr>
        <p:spPr>
          <a:xfrm>
            <a:off x="5555060" y="2853656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Flowchart: Connector 312">
            <a:extLst>
              <a:ext uri="{FF2B5EF4-FFF2-40B4-BE49-F238E27FC236}">
                <a16:creationId xmlns:a16="http://schemas.microsoft.com/office/drawing/2014/main" id="{448B5544-A732-8D94-788F-2BFDA2CF6E5A}"/>
              </a:ext>
            </a:extLst>
          </p:cNvPr>
          <p:cNvSpPr/>
          <p:nvPr/>
        </p:nvSpPr>
        <p:spPr>
          <a:xfrm>
            <a:off x="5555060" y="3520195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Flowchart: Connector 313">
            <a:extLst>
              <a:ext uri="{FF2B5EF4-FFF2-40B4-BE49-F238E27FC236}">
                <a16:creationId xmlns:a16="http://schemas.microsoft.com/office/drawing/2014/main" id="{E3F1C2FF-8407-43C3-9D04-608B4C5D078F}"/>
              </a:ext>
            </a:extLst>
          </p:cNvPr>
          <p:cNvSpPr/>
          <p:nvPr/>
        </p:nvSpPr>
        <p:spPr>
          <a:xfrm>
            <a:off x="6717806" y="2808483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Flowchart: Connector 314">
            <a:extLst>
              <a:ext uri="{FF2B5EF4-FFF2-40B4-BE49-F238E27FC236}">
                <a16:creationId xmlns:a16="http://schemas.microsoft.com/office/drawing/2014/main" id="{39439C16-711B-D24A-5B57-575D9103086C}"/>
              </a:ext>
            </a:extLst>
          </p:cNvPr>
          <p:cNvSpPr/>
          <p:nvPr/>
        </p:nvSpPr>
        <p:spPr>
          <a:xfrm>
            <a:off x="6717806" y="3452395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id="{5CF6C28E-7D65-59C7-91D6-A8311CA1E86B}"/>
              </a:ext>
            </a:extLst>
          </p:cNvPr>
          <p:cNvSpPr/>
          <p:nvPr/>
        </p:nvSpPr>
        <p:spPr>
          <a:xfrm>
            <a:off x="6717806" y="4118934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6464F241-9B75-3836-BF64-B27E4BF0CE68}"/>
              </a:ext>
            </a:extLst>
          </p:cNvPr>
          <p:cNvCxnSpPr>
            <a:endCxn id="311" idx="2"/>
          </p:cNvCxnSpPr>
          <p:nvPr/>
        </p:nvCxnSpPr>
        <p:spPr>
          <a:xfrm>
            <a:off x="4560568" y="2193393"/>
            <a:ext cx="994492" cy="213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ABE94D9-BB63-4882-6496-6A8891B8B5EB}"/>
              </a:ext>
            </a:extLst>
          </p:cNvPr>
          <p:cNvCxnSpPr>
            <a:endCxn id="311" idx="2"/>
          </p:cNvCxnSpPr>
          <p:nvPr/>
        </p:nvCxnSpPr>
        <p:spPr>
          <a:xfrm flipV="1">
            <a:off x="4560568" y="2406921"/>
            <a:ext cx="994492" cy="20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C6A1FD6-51B4-A2F4-D595-B91F6C421D36}"/>
              </a:ext>
            </a:extLst>
          </p:cNvPr>
          <p:cNvCxnSpPr>
            <a:endCxn id="311" idx="2"/>
          </p:cNvCxnSpPr>
          <p:nvPr/>
        </p:nvCxnSpPr>
        <p:spPr>
          <a:xfrm flipV="1">
            <a:off x="4560568" y="2406921"/>
            <a:ext cx="994492" cy="663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9D10453D-5A00-8C69-B19D-19B8446AD46B}"/>
              </a:ext>
            </a:extLst>
          </p:cNvPr>
          <p:cNvCxnSpPr>
            <a:endCxn id="311" idx="2"/>
          </p:cNvCxnSpPr>
          <p:nvPr/>
        </p:nvCxnSpPr>
        <p:spPr>
          <a:xfrm flipV="1">
            <a:off x="4560568" y="2406921"/>
            <a:ext cx="994492" cy="108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F9AB6E08-BD6E-BCF2-07D2-8FFFCE87086A}"/>
              </a:ext>
            </a:extLst>
          </p:cNvPr>
          <p:cNvCxnSpPr>
            <a:cxnSpLocks/>
            <a:endCxn id="311" idx="2"/>
          </p:cNvCxnSpPr>
          <p:nvPr/>
        </p:nvCxnSpPr>
        <p:spPr>
          <a:xfrm flipV="1">
            <a:off x="4560568" y="2406921"/>
            <a:ext cx="994492" cy="152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3AB9846-DCEA-F30F-F1E0-3F9AFA80784C}"/>
              </a:ext>
            </a:extLst>
          </p:cNvPr>
          <p:cNvCxnSpPr>
            <a:endCxn id="312" idx="2"/>
          </p:cNvCxnSpPr>
          <p:nvPr/>
        </p:nvCxnSpPr>
        <p:spPr>
          <a:xfrm>
            <a:off x="4560568" y="2193393"/>
            <a:ext cx="994492" cy="85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D063C6E-D0CA-3C0F-5D7B-D0E58C52510D}"/>
              </a:ext>
            </a:extLst>
          </p:cNvPr>
          <p:cNvCxnSpPr>
            <a:endCxn id="312" idx="2"/>
          </p:cNvCxnSpPr>
          <p:nvPr/>
        </p:nvCxnSpPr>
        <p:spPr>
          <a:xfrm>
            <a:off x="4560568" y="2628951"/>
            <a:ext cx="994492" cy="42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828E1B02-69F7-6A6D-8155-D150211D0DF5}"/>
              </a:ext>
            </a:extLst>
          </p:cNvPr>
          <p:cNvCxnSpPr>
            <a:endCxn id="312" idx="2"/>
          </p:cNvCxnSpPr>
          <p:nvPr/>
        </p:nvCxnSpPr>
        <p:spPr>
          <a:xfrm flipV="1">
            <a:off x="4560568" y="3050833"/>
            <a:ext cx="994492" cy="1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B4AF52B9-D356-C8CA-B3B1-512EC1F012AC}"/>
              </a:ext>
            </a:extLst>
          </p:cNvPr>
          <p:cNvCxnSpPr>
            <a:endCxn id="312" idx="2"/>
          </p:cNvCxnSpPr>
          <p:nvPr/>
        </p:nvCxnSpPr>
        <p:spPr>
          <a:xfrm flipV="1">
            <a:off x="4560568" y="3050833"/>
            <a:ext cx="994492" cy="43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C968263B-A0EF-F501-6464-84E2DF52410A}"/>
              </a:ext>
            </a:extLst>
          </p:cNvPr>
          <p:cNvCxnSpPr>
            <a:endCxn id="312" idx="2"/>
          </p:cNvCxnSpPr>
          <p:nvPr/>
        </p:nvCxnSpPr>
        <p:spPr>
          <a:xfrm flipV="1">
            <a:off x="4560568" y="3050833"/>
            <a:ext cx="994492" cy="863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762C9091-E90C-CE49-221D-D852D54D1AA5}"/>
              </a:ext>
            </a:extLst>
          </p:cNvPr>
          <p:cNvCxnSpPr>
            <a:endCxn id="313" idx="2"/>
          </p:cNvCxnSpPr>
          <p:nvPr/>
        </p:nvCxnSpPr>
        <p:spPr>
          <a:xfrm>
            <a:off x="4560568" y="2251035"/>
            <a:ext cx="994492" cy="146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43D8CDFF-71E9-179C-6A31-858F252218C0}"/>
              </a:ext>
            </a:extLst>
          </p:cNvPr>
          <p:cNvCxnSpPr>
            <a:endCxn id="313" idx="2"/>
          </p:cNvCxnSpPr>
          <p:nvPr/>
        </p:nvCxnSpPr>
        <p:spPr>
          <a:xfrm>
            <a:off x="4560568" y="2631954"/>
            <a:ext cx="994492" cy="108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0064724C-DA97-D004-649C-0C612643B87A}"/>
              </a:ext>
            </a:extLst>
          </p:cNvPr>
          <p:cNvCxnSpPr>
            <a:endCxn id="313" idx="2"/>
          </p:cNvCxnSpPr>
          <p:nvPr/>
        </p:nvCxnSpPr>
        <p:spPr>
          <a:xfrm>
            <a:off x="4560568" y="3070515"/>
            <a:ext cx="994492" cy="64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2B054EC5-C4F0-FADF-6E16-A20444342E4E}"/>
              </a:ext>
            </a:extLst>
          </p:cNvPr>
          <p:cNvCxnSpPr>
            <a:endCxn id="313" idx="2"/>
          </p:cNvCxnSpPr>
          <p:nvPr/>
        </p:nvCxnSpPr>
        <p:spPr>
          <a:xfrm>
            <a:off x="4560568" y="3472715"/>
            <a:ext cx="994492" cy="24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05D57296-2F9E-9042-A523-4D62F517367E}"/>
              </a:ext>
            </a:extLst>
          </p:cNvPr>
          <p:cNvCxnSpPr>
            <a:endCxn id="313" idx="2"/>
          </p:cNvCxnSpPr>
          <p:nvPr/>
        </p:nvCxnSpPr>
        <p:spPr>
          <a:xfrm flipV="1">
            <a:off x="4560568" y="3717372"/>
            <a:ext cx="994492" cy="214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2ACB095-600C-E040-9636-ED3AF3AA2362}"/>
              </a:ext>
            </a:extLst>
          </p:cNvPr>
          <p:cNvCxnSpPr>
            <a:stCxn id="311" idx="6"/>
            <a:endCxn id="314" idx="2"/>
          </p:cNvCxnSpPr>
          <p:nvPr/>
        </p:nvCxnSpPr>
        <p:spPr>
          <a:xfrm>
            <a:off x="5949414" y="2406921"/>
            <a:ext cx="768392" cy="598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C056D4A2-B419-4535-0D65-22B2D3F4187D}"/>
              </a:ext>
            </a:extLst>
          </p:cNvPr>
          <p:cNvCxnSpPr>
            <a:stCxn id="311" idx="6"/>
            <a:endCxn id="315" idx="2"/>
          </p:cNvCxnSpPr>
          <p:nvPr/>
        </p:nvCxnSpPr>
        <p:spPr>
          <a:xfrm>
            <a:off x="5949414" y="2406921"/>
            <a:ext cx="768392" cy="124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8B2F468C-D869-56BC-EAEF-B1065F80DB21}"/>
              </a:ext>
            </a:extLst>
          </p:cNvPr>
          <p:cNvCxnSpPr>
            <a:cxnSpLocks/>
            <a:stCxn id="311" idx="6"/>
            <a:endCxn id="316" idx="2"/>
          </p:cNvCxnSpPr>
          <p:nvPr/>
        </p:nvCxnSpPr>
        <p:spPr>
          <a:xfrm>
            <a:off x="5949414" y="2406921"/>
            <a:ext cx="768392" cy="1909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2C161830-CC9A-FF84-AD72-68A4CF8A41EB}"/>
              </a:ext>
            </a:extLst>
          </p:cNvPr>
          <p:cNvCxnSpPr>
            <a:stCxn id="312" idx="6"/>
            <a:endCxn id="314" idx="2"/>
          </p:cNvCxnSpPr>
          <p:nvPr/>
        </p:nvCxnSpPr>
        <p:spPr>
          <a:xfrm flipV="1">
            <a:off x="5949414" y="3005660"/>
            <a:ext cx="768392" cy="45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E20E9D14-AEEC-6D38-DC47-4341E2FC99D7}"/>
              </a:ext>
            </a:extLst>
          </p:cNvPr>
          <p:cNvCxnSpPr>
            <a:stCxn id="313" idx="6"/>
            <a:endCxn id="314" idx="2"/>
          </p:cNvCxnSpPr>
          <p:nvPr/>
        </p:nvCxnSpPr>
        <p:spPr>
          <a:xfrm flipV="1">
            <a:off x="5949414" y="3005660"/>
            <a:ext cx="768392" cy="711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0B41A06F-4B90-5CA8-697B-9F614EA87A03}"/>
              </a:ext>
            </a:extLst>
          </p:cNvPr>
          <p:cNvCxnSpPr>
            <a:stCxn id="312" idx="6"/>
            <a:endCxn id="315" idx="2"/>
          </p:cNvCxnSpPr>
          <p:nvPr/>
        </p:nvCxnSpPr>
        <p:spPr>
          <a:xfrm>
            <a:off x="5949414" y="3050833"/>
            <a:ext cx="768392" cy="598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E5387F6-5FF6-3BE5-AC0B-7FFDD7078B42}"/>
              </a:ext>
            </a:extLst>
          </p:cNvPr>
          <p:cNvCxnSpPr>
            <a:stCxn id="313" idx="6"/>
            <a:endCxn id="316" idx="2"/>
          </p:cNvCxnSpPr>
          <p:nvPr/>
        </p:nvCxnSpPr>
        <p:spPr>
          <a:xfrm>
            <a:off x="5949414" y="3717372"/>
            <a:ext cx="768392" cy="598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E8FD6ACE-BC4E-DD64-10B3-8B66ACA39976}"/>
              </a:ext>
            </a:extLst>
          </p:cNvPr>
          <p:cNvCxnSpPr>
            <a:stCxn id="312" idx="6"/>
            <a:endCxn id="316" idx="2"/>
          </p:cNvCxnSpPr>
          <p:nvPr/>
        </p:nvCxnSpPr>
        <p:spPr>
          <a:xfrm>
            <a:off x="5949414" y="3050833"/>
            <a:ext cx="768392" cy="1265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D4FE8240-4635-71D5-68C0-80B1E1B4B299}"/>
              </a:ext>
            </a:extLst>
          </p:cNvPr>
          <p:cNvCxnSpPr>
            <a:stCxn id="313" idx="6"/>
            <a:endCxn id="315" idx="2"/>
          </p:cNvCxnSpPr>
          <p:nvPr/>
        </p:nvCxnSpPr>
        <p:spPr>
          <a:xfrm flipV="1">
            <a:off x="5949414" y="3649572"/>
            <a:ext cx="768392" cy="6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Flowchart: Connector 340">
            <a:extLst>
              <a:ext uri="{FF2B5EF4-FFF2-40B4-BE49-F238E27FC236}">
                <a16:creationId xmlns:a16="http://schemas.microsoft.com/office/drawing/2014/main" id="{B4EA05EB-EC9E-DE6C-655B-8869E0233B19}"/>
              </a:ext>
            </a:extLst>
          </p:cNvPr>
          <p:cNvSpPr/>
          <p:nvPr/>
        </p:nvSpPr>
        <p:spPr>
          <a:xfrm>
            <a:off x="7776809" y="2831028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Flowchart: Connector 341">
            <a:extLst>
              <a:ext uri="{FF2B5EF4-FFF2-40B4-BE49-F238E27FC236}">
                <a16:creationId xmlns:a16="http://schemas.microsoft.com/office/drawing/2014/main" id="{CCDA1957-7094-1DCD-392F-5BFC9E8427C9}"/>
              </a:ext>
            </a:extLst>
          </p:cNvPr>
          <p:cNvSpPr/>
          <p:nvPr/>
        </p:nvSpPr>
        <p:spPr>
          <a:xfrm>
            <a:off x="7776809" y="3474940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3" name="Flowchart: Connector 342">
            <a:extLst>
              <a:ext uri="{FF2B5EF4-FFF2-40B4-BE49-F238E27FC236}">
                <a16:creationId xmlns:a16="http://schemas.microsoft.com/office/drawing/2014/main" id="{0E638F15-E4F2-6DB1-5E18-5FECD25C9092}"/>
              </a:ext>
            </a:extLst>
          </p:cNvPr>
          <p:cNvSpPr/>
          <p:nvPr/>
        </p:nvSpPr>
        <p:spPr>
          <a:xfrm>
            <a:off x="7776809" y="4141479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EC76CCF4-6861-8B00-6F34-0EC6AE2B1B0A}"/>
              </a:ext>
            </a:extLst>
          </p:cNvPr>
          <p:cNvCxnSpPr>
            <a:endCxn id="341" idx="2"/>
          </p:cNvCxnSpPr>
          <p:nvPr/>
        </p:nvCxnSpPr>
        <p:spPr>
          <a:xfrm flipV="1">
            <a:off x="7104331" y="3028205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06691988-ECA2-632B-F8BF-10BA2FA0EE21}"/>
              </a:ext>
            </a:extLst>
          </p:cNvPr>
          <p:cNvCxnSpPr>
            <a:endCxn id="342" idx="2"/>
          </p:cNvCxnSpPr>
          <p:nvPr/>
        </p:nvCxnSpPr>
        <p:spPr>
          <a:xfrm>
            <a:off x="7104331" y="3034795"/>
            <a:ext cx="672478" cy="63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7FB13FA5-190E-1E5A-EEE1-80C1950FE869}"/>
              </a:ext>
            </a:extLst>
          </p:cNvPr>
          <p:cNvCxnSpPr>
            <a:cxnSpLocks/>
            <a:endCxn id="343" idx="2"/>
          </p:cNvCxnSpPr>
          <p:nvPr/>
        </p:nvCxnSpPr>
        <p:spPr>
          <a:xfrm>
            <a:off x="7104331" y="3034795"/>
            <a:ext cx="672478" cy="1303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E565EC8F-7221-0BE9-3CB4-70C7505F027B}"/>
              </a:ext>
            </a:extLst>
          </p:cNvPr>
          <p:cNvCxnSpPr>
            <a:endCxn id="341" idx="2"/>
          </p:cNvCxnSpPr>
          <p:nvPr/>
        </p:nvCxnSpPr>
        <p:spPr>
          <a:xfrm flipV="1">
            <a:off x="7104331" y="3028205"/>
            <a:ext cx="672478" cy="65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1C099485-6C0A-9B66-B275-CE28880A3F70}"/>
              </a:ext>
            </a:extLst>
          </p:cNvPr>
          <p:cNvCxnSpPr>
            <a:endCxn id="341" idx="2"/>
          </p:cNvCxnSpPr>
          <p:nvPr/>
        </p:nvCxnSpPr>
        <p:spPr>
          <a:xfrm flipV="1">
            <a:off x="7104331" y="3028205"/>
            <a:ext cx="672478" cy="131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79ED5288-C660-3AC6-C7FC-7B7496464E0C}"/>
              </a:ext>
            </a:extLst>
          </p:cNvPr>
          <p:cNvCxnSpPr>
            <a:endCxn id="342" idx="2"/>
          </p:cNvCxnSpPr>
          <p:nvPr/>
        </p:nvCxnSpPr>
        <p:spPr>
          <a:xfrm flipV="1">
            <a:off x="7104331" y="3672117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930BF697-E8B2-22E8-2689-63956670D1E4}"/>
              </a:ext>
            </a:extLst>
          </p:cNvPr>
          <p:cNvCxnSpPr>
            <a:endCxn id="343" idx="2"/>
          </p:cNvCxnSpPr>
          <p:nvPr/>
        </p:nvCxnSpPr>
        <p:spPr>
          <a:xfrm flipV="1">
            <a:off x="7104331" y="4338656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008FA40F-0F2A-205F-CB5F-9F787A5B5C23}"/>
              </a:ext>
            </a:extLst>
          </p:cNvPr>
          <p:cNvCxnSpPr>
            <a:endCxn id="343" idx="2"/>
          </p:cNvCxnSpPr>
          <p:nvPr/>
        </p:nvCxnSpPr>
        <p:spPr>
          <a:xfrm>
            <a:off x="7104331" y="3678707"/>
            <a:ext cx="672478" cy="659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DDF8127A-EC07-3996-CEA6-3A610ADA6861}"/>
              </a:ext>
            </a:extLst>
          </p:cNvPr>
          <p:cNvCxnSpPr>
            <a:endCxn id="342" idx="2"/>
          </p:cNvCxnSpPr>
          <p:nvPr/>
        </p:nvCxnSpPr>
        <p:spPr>
          <a:xfrm flipV="1">
            <a:off x="7104331" y="3672117"/>
            <a:ext cx="672478" cy="67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Flowchart: Connector 352">
            <a:extLst>
              <a:ext uri="{FF2B5EF4-FFF2-40B4-BE49-F238E27FC236}">
                <a16:creationId xmlns:a16="http://schemas.microsoft.com/office/drawing/2014/main" id="{40BB30E7-2F27-CC4D-C0E1-25783AE688EF}"/>
              </a:ext>
            </a:extLst>
          </p:cNvPr>
          <p:cNvSpPr/>
          <p:nvPr/>
        </p:nvSpPr>
        <p:spPr>
          <a:xfrm>
            <a:off x="8925737" y="3457046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ADF97EBD-529D-5BF8-18F4-433FE9AA2533}"/>
              </a:ext>
            </a:extLst>
          </p:cNvPr>
          <p:cNvCxnSpPr>
            <a:stCxn id="341" idx="6"/>
            <a:endCxn id="353" idx="2"/>
          </p:cNvCxnSpPr>
          <p:nvPr/>
        </p:nvCxnSpPr>
        <p:spPr>
          <a:xfrm>
            <a:off x="8171163" y="3028205"/>
            <a:ext cx="754574" cy="62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58B654B0-A81A-79DC-A1CF-EC84CA1A91B7}"/>
              </a:ext>
            </a:extLst>
          </p:cNvPr>
          <p:cNvCxnSpPr>
            <a:stCxn id="342" idx="6"/>
            <a:endCxn id="353" idx="2"/>
          </p:cNvCxnSpPr>
          <p:nvPr/>
        </p:nvCxnSpPr>
        <p:spPr>
          <a:xfrm flipV="1">
            <a:off x="8171163" y="3654223"/>
            <a:ext cx="754574" cy="17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78D76BF-396E-B7AF-7172-BA994B5BF0C2}"/>
              </a:ext>
            </a:extLst>
          </p:cNvPr>
          <p:cNvCxnSpPr>
            <a:stCxn id="343" idx="6"/>
            <a:endCxn id="353" idx="2"/>
          </p:cNvCxnSpPr>
          <p:nvPr/>
        </p:nvCxnSpPr>
        <p:spPr>
          <a:xfrm flipV="1">
            <a:off x="8171163" y="3654223"/>
            <a:ext cx="754574" cy="684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Flowchart: Connector 356">
            <a:extLst>
              <a:ext uri="{FF2B5EF4-FFF2-40B4-BE49-F238E27FC236}">
                <a16:creationId xmlns:a16="http://schemas.microsoft.com/office/drawing/2014/main" id="{AEDFE665-D5A7-4EB4-3227-EB6754F8B7FE}"/>
              </a:ext>
            </a:extLst>
          </p:cNvPr>
          <p:cNvSpPr/>
          <p:nvPr/>
        </p:nvSpPr>
        <p:spPr>
          <a:xfrm>
            <a:off x="5590913" y="4390637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Flowchart: Connector 357">
            <a:extLst>
              <a:ext uri="{FF2B5EF4-FFF2-40B4-BE49-F238E27FC236}">
                <a16:creationId xmlns:a16="http://schemas.microsoft.com/office/drawing/2014/main" id="{422ACC24-E15E-1DEA-A9DE-8F897E7EB003}"/>
              </a:ext>
            </a:extLst>
          </p:cNvPr>
          <p:cNvSpPr/>
          <p:nvPr/>
        </p:nvSpPr>
        <p:spPr>
          <a:xfrm flipH="1" flipV="1">
            <a:off x="5748805" y="4037085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Flowchart: Connector 358">
            <a:extLst>
              <a:ext uri="{FF2B5EF4-FFF2-40B4-BE49-F238E27FC236}">
                <a16:creationId xmlns:a16="http://schemas.microsoft.com/office/drawing/2014/main" id="{E12DE354-367A-DB41-7796-98A11147783D}"/>
              </a:ext>
            </a:extLst>
          </p:cNvPr>
          <p:cNvSpPr/>
          <p:nvPr/>
        </p:nvSpPr>
        <p:spPr>
          <a:xfrm flipH="1" flipV="1">
            <a:off x="5742370" y="4279295"/>
            <a:ext cx="45720" cy="457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F2A9A7D-6D5A-FA58-593A-5926188B4FE9}"/>
              </a:ext>
            </a:extLst>
          </p:cNvPr>
          <p:cNvCxnSpPr>
            <a:stCxn id="285" idx="6"/>
            <a:endCxn id="357" idx="2"/>
          </p:cNvCxnSpPr>
          <p:nvPr/>
        </p:nvCxnSpPr>
        <p:spPr>
          <a:xfrm>
            <a:off x="4560568" y="2304689"/>
            <a:ext cx="1030345" cy="228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233BE7C5-68BE-3D1A-B84C-2976A600F03E}"/>
              </a:ext>
            </a:extLst>
          </p:cNvPr>
          <p:cNvCxnSpPr>
            <a:stCxn id="286" idx="6"/>
            <a:endCxn id="357" idx="2"/>
          </p:cNvCxnSpPr>
          <p:nvPr/>
        </p:nvCxnSpPr>
        <p:spPr>
          <a:xfrm>
            <a:off x="4560568" y="2743250"/>
            <a:ext cx="1030345" cy="1844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AB7BDC2-7B6F-7361-CCB4-55C6C0395F24}"/>
              </a:ext>
            </a:extLst>
          </p:cNvPr>
          <p:cNvCxnSpPr>
            <a:stCxn id="287" idx="6"/>
            <a:endCxn id="357" idx="2"/>
          </p:cNvCxnSpPr>
          <p:nvPr/>
        </p:nvCxnSpPr>
        <p:spPr>
          <a:xfrm>
            <a:off x="4560568" y="3181811"/>
            <a:ext cx="1030345" cy="140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52BFDD7-8E85-33AD-FD82-6641D5E04575}"/>
              </a:ext>
            </a:extLst>
          </p:cNvPr>
          <p:cNvCxnSpPr>
            <a:stCxn id="288" idx="6"/>
            <a:endCxn id="357" idx="2"/>
          </p:cNvCxnSpPr>
          <p:nvPr/>
        </p:nvCxnSpPr>
        <p:spPr>
          <a:xfrm>
            <a:off x="4560568" y="3601288"/>
            <a:ext cx="1030345" cy="986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512683A5-0FC2-ADCF-DE77-071FD83ADD5F}"/>
              </a:ext>
            </a:extLst>
          </p:cNvPr>
          <p:cNvCxnSpPr>
            <a:endCxn id="357" idx="2"/>
          </p:cNvCxnSpPr>
          <p:nvPr/>
        </p:nvCxnSpPr>
        <p:spPr>
          <a:xfrm>
            <a:off x="4560568" y="4530476"/>
            <a:ext cx="1030345" cy="57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51FA8C05-C170-ED99-CB50-DC10E2065CC6}"/>
              </a:ext>
            </a:extLst>
          </p:cNvPr>
          <p:cNvCxnSpPr>
            <a:endCxn id="357" idx="2"/>
          </p:cNvCxnSpPr>
          <p:nvPr/>
        </p:nvCxnSpPr>
        <p:spPr>
          <a:xfrm>
            <a:off x="4560568" y="3925352"/>
            <a:ext cx="1030345" cy="662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396F2F01-ABCD-8F3A-25B7-A37CCA5C6F38}"/>
              </a:ext>
            </a:extLst>
          </p:cNvPr>
          <p:cNvCxnSpPr>
            <a:stCxn id="357" idx="6"/>
            <a:endCxn id="314" idx="2"/>
          </p:cNvCxnSpPr>
          <p:nvPr/>
        </p:nvCxnSpPr>
        <p:spPr>
          <a:xfrm flipV="1">
            <a:off x="5985267" y="3005660"/>
            <a:ext cx="732539" cy="158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2454FAA-4E15-5455-0AD4-0EA3CC782C09}"/>
              </a:ext>
            </a:extLst>
          </p:cNvPr>
          <p:cNvCxnSpPr>
            <a:stCxn id="357" idx="6"/>
            <a:endCxn id="315" idx="2"/>
          </p:cNvCxnSpPr>
          <p:nvPr/>
        </p:nvCxnSpPr>
        <p:spPr>
          <a:xfrm flipV="1">
            <a:off x="5985267" y="3649572"/>
            <a:ext cx="732539" cy="938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C611C6D-51E3-2679-B5DF-0358F1A72030}"/>
              </a:ext>
            </a:extLst>
          </p:cNvPr>
          <p:cNvCxnSpPr>
            <a:stCxn id="357" idx="6"/>
            <a:endCxn id="316" idx="2"/>
          </p:cNvCxnSpPr>
          <p:nvPr/>
        </p:nvCxnSpPr>
        <p:spPr>
          <a:xfrm flipV="1">
            <a:off x="5985267" y="4316111"/>
            <a:ext cx="732539" cy="271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4046A6C-B61C-EB30-839F-57F8BA558391}"/>
                  </a:ext>
                </a:extLst>
              </p:cNvPr>
              <p:cNvSpPr txBox="1"/>
              <p:nvPr/>
            </p:nvSpPr>
            <p:spPr>
              <a:xfrm>
                <a:off x="3395921" y="5394517"/>
                <a:ext cx="20863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m:rPr>
                          <m:nor/>
                        </m:rPr>
                        <a:rPr lang="ar-EG" sz="14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1400" dirty="0" smtClean="0"/>
                        <m:t>×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400" dirty="0"/>
                  <a:t>  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E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𝑊𝑒𝑖𝑔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𝑡𝑠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4046A6C-B61C-EB30-839F-57F8BA55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21" y="5394517"/>
                <a:ext cx="2086354" cy="523220"/>
              </a:xfrm>
              <a:prstGeom prst="rect">
                <a:avLst/>
              </a:prstGeom>
              <a:blipFill>
                <a:blip r:embed="rId6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BE9A731F-4C8E-45F2-51C2-49D67219B52A}"/>
              </a:ext>
            </a:extLst>
          </p:cNvPr>
          <p:cNvCxnSpPr>
            <a:stCxn id="309" idx="3"/>
            <a:endCxn id="285" idx="2"/>
          </p:cNvCxnSpPr>
          <p:nvPr/>
        </p:nvCxnSpPr>
        <p:spPr>
          <a:xfrm>
            <a:off x="3275099" y="2195952"/>
            <a:ext cx="991093" cy="108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02480550-4505-F963-33B5-5576650AC3F5}"/>
              </a:ext>
            </a:extLst>
          </p:cNvPr>
          <p:cNvCxnSpPr>
            <a:cxnSpLocks/>
            <a:stCxn id="310" idx="3"/>
            <a:endCxn id="285" idx="2"/>
          </p:cNvCxnSpPr>
          <p:nvPr/>
        </p:nvCxnSpPr>
        <p:spPr>
          <a:xfrm flipV="1">
            <a:off x="3275099" y="2304689"/>
            <a:ext cx="991093" cy="90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63343CF0-D2BC-8CAC-3898-A4023824F20C}"/>
              </a:ext>
            </a:extLst>
          </p:cNvPr>
          <p:cNvCxnSpPr>
            <a:stCxn id="294" idx="3"/>
            <a:endCxn id="285" idx="2"/>
          </p:cNvCxnSpPr>
          <p:nvPr/>
        </p:nvCxnSpPr>
        <p:spPr>
          <a:xfrm flipV="1">
            <a:off x="3275099" y="2304689"/>
            <a:ext cx="991093" cy="298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FCC486F4-3BDF-E1DB-6D3B-6B96F2A346E2}"/>
              </a:ext>
            </a:extLst>
          </p:cNvPr>
          <p:cNvCxnSpPr>
            <a:stCxn id="295" idx="3"/>
          </p:cNvCxnSpPr>
          <p:nvPr/>
        </p:nvCxnSpPr>
        <p:spPr>
          <a:xfrm flipV="1">
            <a:off x="3275099" y="2301029"/>
            <a:ext cx="991093" cy="501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C9DBFCC0-239E-B382-CC5D-F4D4CDF50A84}"/>
              </a:ext>
            </a:extLst>
          </p:cNvPr>
          <p:cNvCxnSpPr>
            <a:stCxn id="296" idx="3"/>
            <a:endCxn id="285" idx="2"/>
          </p:cNvCxnSpPr>
          <p:nvPr/>
        </p:nvCxnSpPr>
        <p:spPr>
          <a:xfrm flipV="1">
            <a:off x="3275099" y="2304689"/>
            <a:ext cx="991093" cy="69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3A5987BF-25A7-9A26-D1C0-1622A4567C7C}"/>
              </a:ext>
            </a:extLst>
          </p:cNvPr>
          <p:cNvCxnSpPr>
            <a:cxnSpLocks/>
            <a:stCxn id="297" idx="3"/>
            <a:endCxn id="285" idx="2"/>
          </p:cNvCxnSpPr>
          <p:nvPr/>
        </p:nvCxnSpPr>
        <p:spPr>
          <a:xfrm flipV="1">
            <a:off x="3275099" y="2304689"/>
            <a:ext cx="991093" cy="906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7E6283A7-6113-0597-B355-CCBD4D769BBD}"/>
              </a:ext>
            </a:extLst>
          </p:cNvPr>
          <p:cNvCxnSpPr>
            <a:cxnSpLocks/>
            <a:stCxn id="298" idx="3"/>
            <a:endCxn id="285" idx="2"/>
          </p:cNvCxnSpPr>
          <p:nvPr/>
        </p:nvCxnSpPr>
        <p:spPr>
          <a:xfrm flipV="1">
            <a:off x="3275099" y="2304689"/>
            <a:ext cx="991093" cy="110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F30939D-2ADA-7A8F-BFC9-620ED7C56C54}"/>
              </a:ext>
            </a:extLst>
          </p:cNvPr>
          <p:cNvCxnSpPr>
            <a:stCxn id="299" idx="3"/>
            <a:endCxn id="285" idx="2"/>
          </p:cNvCxnSpPr>
          <p:nvPr/>
        </p:nvCxnSpPr>
        <p:spPr>
          <a:xfrm flipV="1">
            <a:off x="3278714" y="2304689"/>
            <a:ext cx="987478" cy="131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D4870C0-B325-7DA0-48C3-47D356E6228B}"/>
              </a:ext>
            </a:extLst>
          </p:cNvPr>
          <p:cNvCxnSpPr>
            <a:stCxn id="303" idx="3"/>
            <a:endCxn id="285" idx="2"/>
          </p:cNvCxnSpPr>
          <p:nvPr/>
        </p:nvCxnSpPr>
        <p:spPr>
          <a:xfrm flipV="1">
            <a:off x="3278714" y="2304689"/>
            <a:ext cx="987478" cy="1521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3CBADCC-650B-10EE-5482-2436227BB7EC}"/>
              </a:ext>
            </a:extLst>
          </p:cNvPr>
          <p:cNvCxnSpPr>
            <a:stCxn id="304" idx="3"/>
            <a:endCxn id="285" idx="2"/>
          </p:cNvCxnSpPr>
          <p:nvPr/>
        </p:nvCxnSpPr>
        <p:spPr>
          <a:xfrm flipV="1">
            <a:off x="3278714" y="2304689"/>
            <a:ext cx="987478" cy="1721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BE2FF397-4480-1EB8-DB96-D850F7338D55}"/>
              </a:ext>
            </a:extLst>
          </p:cNvPr>
          <p:cNvCxnSpPr>
            <a:stCxn id="305" idx="3"/>
          </p:cNvCxnSpPr>
          <p:nvPr/>
        </p:nvCxnSpPr>
        <p:spPr>
          <a:xfrm flipV="1">
            <a:off x="3278714" y="2356434"/>
            <a:ext cx="948122" cy="1868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FA453B21-6BD4-7E42-BB8F-462F76C9E973}"/>
              </a:ext>
            </a:extLst>
          </p:cNvPr>
          <p:cNvCxnSpPr>
            <a:cxnSpLocks/>
            <a:stCxn id="300" idx="3"/>
            <a:endCxn id="285" idx="2"/>
          </p:cNvCxnSpPr>
          <p:nvPr/>
        </p:nvCxnSpPr>
        <p:spPr>
          <a:xfrm flipV="1">
            <a:off x="3278714" y="2304689"/>
            <a:ext cx="987478" cy="2308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C614451E-DAC0-D2EE-0C45-BFBF1B39B382}"/>
              </a:ext>
            </a:extLst>
          </p:cNvPr>
          <p:cNvCxnSpPr>
            <a:stCxn id="301" idx="3"/>
            <a:endCxn id="285" idx="2"/>
          </p:cNvCxnSpPr>
          <p:nvPr/>
        </p:nvCxnSpPr>
        <p:spPr>
          <a:xfrm flipV="1">
            <a:off x="3278714" y="2304689"/>
            <a:ext cx="987478" cy="2480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105B6E7-DC46-6262-C2F7-68BD6D6A9F0C}"/>
              </a:ext>
            </a:extLst>
          </p:cNvPr>
          <p:cNvCxnSpPr>
            <a:endCxn id="286" idx="2"/>
          </p:cNvCxnSpPr>
          <p:nvPr/>
        </p:nvCxnSpPr>
        <p:spPr>
          <a:xfrm>
            <a:off x="3275099" y="2209744"/>
            <a:ext cx="991093" cy="53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2496C9DD-1B80-2623-0CDB-D60EEEEEAB8A}"/>
              </a:ext>
            </a:extLst>
          </p:cNvPr>
          <p:cNvCxnSpPr>
            <a:stCxn id="310" idx="3"/>
            <a:endCxn id="286" idx="2"/>
          </p:cNvCxnSpPr>
          <p:nvPr/>
        </p:nvCxnSpPr>
        <p:spPr>
          <a:xfrm>
            <a:off x="3275099" y="2395056"/>
            <a:ext cx="991093" cy="348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24E34622-3156-5D94-B9D8-A2DD4DBACB02}"/>
              </a:ext>
            </a:extLst>
          </p:cNvPr>
          <p:cNvCxnSpPr>
            <a:stCxn id="294" idx="3"/>
            <a:endCxn id="286" idx="2"/>
          </p:cNvCxnSpPr>
          <p:nvPr/>
        </p:nvCxnSpPr>
        <p:spPr>
          <a:xfrm>
            <a:off x="3275099" y="2603482"/>
            <a:ext cx="991093" cy="139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A976DCCF-F016-1587-C9E6-A00FBA742F7A}"/>
              </a:ext>
            </a:extLst>
          </p:cNvPr>
          <p:cNvCxnSpPr>
            <a:stCxn id="295" idx="3"/>
          </p:cNvCxnSpPr>
          <p:nvPr/>
        </p:nvCxnSpPr>
        <p:spPr>
          <a:xfrm flipV="1">
            <a:off x="3275099" y="2726064"/>
            <a:ext cx="991093" cy="76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001E47FF-8CCE-A367-916B-752B7F8A2D79}"/>
              </a:ext>
            </a:extLst>
          </p:cNvPr>
          <p:cNvCxnSpPr>
            <a:stCxn id="296" idx="3"/>
            <a:endCxn id="286" idx="2"/>
          </p:cNvCxnSpPr>
          <p:nvPr/>
        </p:nvCxnSpPr>
        <p:spPr>
          <a:xfrm flipV="1">
            <a:off x="3275099" y="2743250"/>
            <a:ext cx="991093" cy="258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CB4D3134-D5EB-6C2D-075B-E9ABE41A7BC2}"/>
              </a:ext>
            </a:extLst>
          </p:cNvPr>
          <p:cNvCxnSpPr>
            <a:stCxn id="297" idx="3"/>
            <a:endCxn id="286" idx="2"/>
          </p:cNvCxnSpPr>
          <p:nvPr/>
        </p:nvCxnSpPr>
        <p:spPr>
          <a:xfrm flipV="1">
            <a:off x="3275099" y="2743250"/>
            <a:ext cx="991093" cy="467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37B8A8A4-B2D8-0AB7-EBCF-19B064E45EE7}"/>
              </a:ext>
            </a:extLst>
          </p:cNvPr>
          <p:cNvCxnSpPr>
            <a:cxnSpLocks/>
            <a:stCxn id="298" idx="3"/>
            <a:endCxn id="286" idx="2"/>
          </p:cNvCxnSpPr>
          <p:nvPr/>
        </p:nvCxnSpPr>
        <p:spPr>
          <a:xfrm flipV="1">
            <a:off x="3275099" y="2743250"/>
            <a:ext cx="991093" cy="661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4F53B161-D1B8-EE2B-7FFA-B66B6147E052}"/>
              </a:ext>
            </a:extLst>
          </p:cNvPr>
          <p:cNvCxnSpPr>
            <a:stCxn id="299" idx="3"/>
          </p:cNvCxnSpPr>
          <p:nvPr/>
        </p:nvCxnSpPr>
        <p:spPr>
          <a:xfrm flipV="1">
            <a:off x="3278714" y="2717586"/>
            <a:ext cx="987478" cy="90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E8673ECD-6341-8211-2AB8-34ECC8A2340F}"/>
              </a:ext>
            </a:extLst>
          </p:cNvPr>
          <p:cNvCxnSpPr>
            <a:stCxn id="303" idx="3"/>
            <a:endCxn id="286" idx="2"/>
          </p:cNvCxnSpPr>
          <p:nvPr/>
        </p:nvCxnSpPr>
        <p:spPr>
          <a:xfrm flipV="1">
            <a:off x="3278714" y="2743250"/>
            <a:ext cx="987478" cy="1083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D6BE5178-0381-2856-7A30-8A01E1BD1832}"/>
              </a:ext>
            </a:extLst>
          </p:cNvPr>
          <p:cNvCxnSpPr>
            <a:stCxn id="304" idx="3"/>
            <a:endCxn id="286" idx="2"/>
          </p:cNvCxnSpPr>
          <p:nvPr/>
        </p:nvCxnSpPr>
        <p:spPr>
          <a:xfrm flipV="1">
            <a:off x="3278714" y="2743250"/>
            <a:ext cx="987478" cy="1282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E5C6FAD0-8239-A850-00BF-F71950D9F390}"/>
              </a:ext>
            </a:extLst>
          </p:cNvPr>
          <p:cNvCxnSpPr>
            <a:stCxn id="305" idx="3"/>
            <a:endCxn id="286" idx="2"/>
          </p:cNvCxnSpPr>
          <p:nvPr/>
        </p:nvCxnSpPr>
        <p:spPr>
          <a:xfrm flipV="1">
            <a:off x="3278714" y="2743250"/>
            <a:ext cx="987478" cy="148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6C0132E-8F31-D25D-5BA4-15C5C903D283}"/>
              </a:ext>
            </a:extLst>
          </p:cNvPr>
          <p:cNvCxnSpPr>
            <a:stCxn id="301" idx="3"/>
            <a:endCxn id="286" idx="2"/>
          </p:cNvCxnSpPr>
          <p:nvPr/>
        </p:nvCxnSpPr>
        <p:spPr>
          <a:xfrm flipV="1">
            <a:off x="3278714" y="2743250"/>
            <a:ext cx="987478" cy="2041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2D1E7BF3-3989-9215-3333-D43DCBB55AC2}"/>
              </a:ext>
            </a:extLst>
          </p:cNvPr>
          <p:cNvCxnSpPr>
            <a:stCxn id="300" idx="3"/>
            <a:endCxn id="286" idx="2"/>
          </p:cNvCxnSpPr>
          <p:nvPr/>
        </p:nvCxnSpPr>
        <p:spPr>
          <a:xfrm flipV="1">
            <a:off x="3278714" y="2743250"/>
            <a:ext cx="987478" cy="1870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0D91B65-C9D0-2123-BBB4-010079FB07AE}"/>
              </a:ext>
            </a:extLst>
          </p:cNvPr>
          <p:cNvCxnSpPr>
            <a:stCxn id="287" idx="2"/>
            <a:endCxn id="309" idx="3"/>
          </p:cNvCxnSpPr>
          <p:nvPr/>
        </p:nvCxnSpPr>
        <p:spPr>
          <a:xfrm flipH="1" flipV="1">
            <a:off x="3275099" y="2195952"/>
            <a:ext cx="991093" cy="985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42F33640-3F43-1BEA-1401-81A3023A98AC}"/>
              </a:ext>
            </a:extLst>
          </p:cNvPr>
          <p:cNvCxnSpPr>
            <a:stCxn id="310" idx="3"/>
            <a:endCxn id="287" idx="2"/>
          </p:cNvCxnSpPr>
          <p:nvPr/>
        </p:nvCxnSpPr>
        <p:spPr>
          <a:xfrm>
            <a:off x="3275099" y="2395056"/>
            <a:ext cx="991093" cy="786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48A50E56-D36E-DC13-FE99-9C4F3366017B}"/>
              </a:ext>
            </a:extLst>
          </p:cNvPr>
          <p:cNvCxnSpPr>
            <a:stCxn id="294" idx="3"/>
            <a:endCxn id="287" idx="2"/>
          </p:cNvCxnSpPr>
          <p:nvPr/>
        </p:nvCxnSpPr>
        <p:spPr>
          <a:xfrm>
            <a:off x="3275099" y="2603482"/>
            <a:ext cx="991093" cy="578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1107223C-FEC2-346A-5000-781D065FAC9B}"/>
              </a:ext>
            </a:extLst>
          </p:cNvPr>
          <p:cNvCxnSpPr>
            <a:stCxn id="295" idx="3"/>
            <a:endCxn id="287" idx="2"/>
          </p:cNvCxnSpPr>
          <p:nvPr/>
        </p:nvCxnSpPr>
        <p:spPr>
          <a:xfrm>
            <a:off x="3275099" y="2802586"/>
            <a:ext cx="991093" cy="379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912AAFA6-D57E-6900-01EE-CE7D1BF00110}"/>
              </a:ext>
            </a:extLst>
          </p:cNvPr>
          <p:cNvCxnSpPr>
            <a:stCxn id="296" idx="3"/>
            <a:endCxn id="287" idx="2"/>
          </p:cNvCxnSpPr>
          <p:nvPr/>
        </p:nvCxnSpPr>
        <p:spPr>
          <a:xfrm>
            <a:off x="3275099" y="3001690"/>
            <a:ext cx="991093" cy="18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E6C3C17-4D0A-BF6F-656B-F9C74B88BF45}"/>
              </a:ext>
            </a:extLst>
          </p:cNvPr>
          <p:cNvCxnSpPr>
            <a:endCxn id="287" idx="2"/>
          </p:cNvCxnSpPr>
          <p:nvPr/>
        </p:nvCxnSpPr>
        <p:spPr>
          <a:xfrm flipV="1">
            <a:off x="3278714" y="3181811"/>
            <a:ext cx="987478" cy="6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CFCF1AA5-8B59-E1B4-A2F3-8D78D3B8DCD8}"/>
              </a:ext>
            </a:extLst>
          </p:cNvPr>
          <p:cNvCxnSpPr>
            <a:cxnSpLocks/>
            <a:stCxn id="298" idx="3"/>
            <a:endCxn id="287" idx="2"/>
          </p:cNvCxnSpPr>
          <p:nvPr/>
        </p:nvCxnSpPr>
        <p:spPr>
          <a:xfrm flipV="1">
            <a:off x="3275099" y="3181811"/>
            <a:ext cx="991093" cy="22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F2965E3B-5B49-49CD-569D-00B906742274}"/>
              </a:ext>
            </a:extLst>
          </p:cNvPr>
          <p:cNvCxnSpPr>
            <a:stCxn id="299" idx="3"/>
            <a:endCxn id="287" idx="2"/>
          </p:cNvCxnSpPr>
          <p:nvPr/>
        </p:nvCxnSpPr>
        <p:spPr>
          <a:xfrm flipV="1">
            <a:off x="3278714" y="3181811"/>
            <a:ext cx="987478" cy="440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9D68A75E-213E-6262-7249-912470744C79}"/>
              </a:ext>
            </a:extLst>
          </p:cNvPr>
          <p:cNvCxnSpPr>
            <a:stCxn id="303" idx="3"/>
            <a:endCxn id="287" idx="2"/>
          </p:cNvCxnSpPr>
          <p:nvPr/>
        </p:nvCxnSpPr>
        <p:spPr>
          <a:xfrm flipV="1">
            <a:off x="3278714" y="3181811"/>
            <a:ext cx="987478" cy="644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183BBD87-B2C5-74BF-71EB-0D32DA19D1FE}"/>
              </a:ext>
            </a:extLst>
          </p:cNvPr>
          <p:cNvCxnSpPr>
            <a:stCxn id="304" idx="3"/>
          </p:cNvCxnSpPr>
          <p:nvPr/>
        </p:nvCxnSpPr>
        <p:spPr>
          <a:xfrm flipV="1">
            <a:off x="3278714" y="3196322"/>
            <a:ext cx="987478" cy="829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FD2BC7DE-2F8E-BE20-30C1-5246550D04B5}"/>
              </a:ext>
            </a:extLst>
          </p:cNvPr>
          <p:cNvCxnSpPr>
            <a:stCxn id="305" idx="3"/>
            <a:endCxn id="287" idx="2"/>
          </p:cNvCxnSpPr>
          <p:nvPr/>
        </p:nvCxnSpPr>
        <p:spPr>
          <a:xfrm flipV="1">
            <a:off x="3278714" y="3181811"/>
            <a:ext cx="987478" cy="104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AAB3F703-1939-0A72-4AC6-79AEBF77A2D8}"/>
              </a:ext>
            </a:extLst>
          </p:cNvPr>
          <p:cNvCxnSpPr>
            <a:endCxn id="287" idx="2"/>
          </p:cNvCxnSpPr>
          <p:nvPr/>
        </p:nvCxnSpPr>
        <p:spPr>
          <a:xfrm flipV="1">
            <a:off x="3310861" y="3181811"/>
            <a:ext cx="955331" cy="1438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C487A1F7-CD25-A6B9-B6A9-674A57D8759F}"/>
              </a:ext>
            </a:extLst>
          </p:cNvPr>
          <p:cNvCxnSpPr>
            <a:stCxn id="301" idx="3"/>
            <a:endCxn id="287" idx="2"/>
          </p:cNvCxnSpPr>
          <p:nvPr/>
        </p:nvCxnSpPr>
        <p:spPr>
          <a:xfrm flipV="1">
            <a:off x="3278714" y="3181811"/>
            <a:ext cx="987478" cy="1603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A632D4F-658E-0CDF-E865-1B9498F9B4D2}"/>
              </a:ext>
            </a:extLst>
          </p:cNvPr>
          <p:cNvCxnSpPr>
            <a:stCxn id="288" idx="2"/>
            <a:endCxn id="309" idx="3"/>
          </p:cNvCxnSpPr>
          <p:nvPr/>
        </p:nvCxnSpPr>
        <p:spPr>
          <a:xfrm flipH="1" flipV="1">
            <a:off x="3275099" y="2195952"/>
            <a:ext cx="991093" cy="140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E65AFBC6-6652-A3D9-E49F-D7CBAB6FF1DC}"/>
              </a:ext>
            </a:extLst>
          </p:cNvPr>
          <p:cNvCxnSpPr>
            <a:cxnSpLocks/>
            <a:stCxn id="288" idx="2"/>
            <a:endCxn id="310" idx="3"/>
          </p:cNvCxnSpPr>
          <p:nvPr/>
        </p:nvCxnSpPr>
        <p:spPr>
          <a:xfrm flipH="1" flipV="1">
            <a:off x="3275099" y="2395056"/>
            <a:ext cx="991093" cy="120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EB541AFD-A8E4-3657-0450-529BF64EAD66}"/>
              </a:ext>
            </a:extLst>
          </p:cNvPr>
          <p:cNvCxnSpPr>
            <a:stCxn id="288" idx="2"/>
            <a:endCxn id="294" idx="3"/>
          </p:cNvCxnSpPr>
          <p:nvPr/>
        </p:nvCxnSpPr>
        <p:spPr>
          <a:xfrm flipH="1" flipV="1">
            <a:off x="3275099" y="2603482"/>
            <a:ext cx="991093" cy="99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2BF80C2-79C5-4C95-36EE-B78675E39A9E}"/>
              </a:ext>
            </a:extLst>
          </p:cNvPr>
          <p:cNvCxnSpPr>
            <a:cxnSpLocks/>
            <a:stCxn id="288" idx="2"/>
            <a:endCxn id="295" idx="3"/>
          </p:cNvCxnSpPr>
          <p:nvPr/>
        </p:nvCxnSpPr>
        <p:spPr>
          <a:xfrm flipH="1" flipV="1">
            <a:off x="3275099" y="2802586"/>
            <a:ext cx="991093" cy="798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0B0BDE04-982B-28F7-CD87-6D6080E525F2}"/>
              </a:ext>
            </a:extLst>
          </p:cNvPr>
          <p:cNvCxnSpPr>
            <a:cxnSpLocks/>
            <a:stCxn id="288" idx="2"/>
            <a:endCxn id="296" idx="3"/>
          </p:cNvCxnSpPr>
          <p:nvPr/>
        </p:nvCxnSpPr>
        <p:spPr>
          <a:xfrm flipH="1" flipV="1">
            <a:off x="3275099" y="3001690"/>
            <a:ext cx="991093" cy="599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0FE5A7B0-673D-588C-F331-DC7B5EB9DCFA}"/>
              </a:ext>
            </a:extLst>
          </p:cNvPr>
          <p:cNvCxnSpPr>
            <a:stCxn id="288" idx="2"/>
            <a:endCxn id="297" idx="3"/>
          </p:cNvCxnSpPr>
          <p:nvPr/>
        </p:nvCxnSpPr>
        <p:spPr>
          <a:xfrm flipH="1" flipV="1">
            <a:off x="3275099" y="3210952"/>
            <a:ext cx="991093" cy="390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4662B8F0-C343-8C21-5B18-F00220396953}"/>
              </a:ext>
            </a:extLst>
          </p:cNvPr>
          <p:cNvCxnSpPr>
            <a:cxnSpLocks/>
            <a:stCxn id="288" idx="2"/>
            <a:endCxn id="298" idx="3"/>
          </p:cNvCxnSpPr>
          <p:nvPr/>
        </p:nvCxnSpPr>
        <p:spPr>
          <a:xfrm flipH="1" flipV="1">
            <a:off x="3275099" y="3404810"/>
            <a:ext cx="991093" cy="196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6B2FD1D-B881-9444-D1FB-F0AC76E9D27E}"/>
              </a:ext>
            </a:extLst>
          </p:cNvPr>
          <p:cNvCxnSpPr>
            <a:endCxn id="299" idx="3"/>
          </p:cNvCxnSpPr>
          <p:nvPr/>
        </p:nvCxnSpPr>
        <p:spPr>
          <a:xfrm flipH="1">
            <a:off x="3278714" y="3607640"/>
            <a:ext cx="987478" cy="14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08FA5045-5BF5-7C3C-3208-E3A170BB04CB}"/>
              </a:ext>
            </a:extLst>
          </p:cNvPr>
          <p:cNvCxnSpPr>
            <a:stCxn id="288" idx="2"/>
            <a:endCxn id="303" idx="3"/>
          </p:cNvCxnSpPr>
          <p:nvPr/>
        </p:nvCxnSpPr>
        <p:spPr>
          <a:xfrm flipH="1">
            <a:off x="3278714" y="3601288"/>
            <a:ext cx="987478" cy="22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4D6A0889-8E3F-A31F-B57B-E91D1F7A2E41}"/>
              </a:ext>
            </a:extLst>
          </p:cNvPr>
          <p:cNvCxnSpPr>
            <a:endCxn id="304" idx="3"/>
          </p:cNvCxnSpPr>
          <p:nvPr/>
        </p:nvCxnSpPr>
        <p:spPr>
          <a:xfrm flipH="1">
            <a:off x="3278714" y="3622233"/>
            <a:ext cx="948122" cy="40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BE839894-D5C3-5C5B-3E21-9A58AE7E8AEC}"/>
              </a:ext>
            </a:extLst>
          </p:cNvPr>
          <p:cNvCxnSpPr>
            <a:endCxn id="305" idx="3"/>
          </p:cNvCxnSpPr>
          <p:nvPr/>
        </p:nvCxnSpPr>
        <p:spPr>
          <a:xfrm flipH="1">
            <a:off x="3278714" y="3595043"/>
            <a:ext cx="948122" cy="629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AF0A2279-9187-1AD9-4A57-F70D9295AF02}"/>
              </a:ext>
            </a:extLst>
          </p:cNvPr>
          <p:cNvCxnSpPr>
            <a:stCxn id="288" idx="2"/>
            <a:endCxn id="300" idx="0"/>
          </p:cNvCxnSpPr>
          <p:nvPr/>
        </p:nvCxnSpPr>
        <p:spPr>
          <a:xfrm flipH="1">
            <a:off x="3278714" y="3601288"/>
            <a:ext cx="987478" cy="101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EABC684C-9339-4C69-AEC5-603E5BA42110}"/>
              </a:ext>
            </a:extLst>
          </p:cNvPr>
          <p:cNvCxnSpPr>
            <a:endCxn id="301" idx="3"/>
          </p:cNvCxnSpPr>
          <p:nvPr/>
        </p:nvCxnSpPr>
        <p:spPr>
          <a:xfrm flipH="1">
            <a:off x="3278714" y="3639420"/>
            <a:ext cx="983885" cy="114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07CE8C63-BE6C-23BB-F4B4-68B71D95711E}"/>
              </a:ext>
            </a:extLst>
          </p:cNvPr>
          <p:cNvCxnSpPr>
            <a:stCxn id="289" idx="2"/>
            <a:endCxn id="309" idx="3"/>
          </p:cNvCxnSpPr>
          <p:nvPr/>
        </p:nvCxnSpPr>
        <p:spPr>
          <a:xfrm flipH="1" flipV="1">
            <a:off x="3275099" y="2195952"/>
            <a:ext cx="991093" cy="2341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94528B2C-3ADE-7174-D800-92D55080A64A}"/>
              </a:ext>
            </a:extLst>
          </p:cNvPr>
          <p:cNvCxnSpPr>
            <a:cxnSpLocks/>
            <a:stCxn id="289" idx="2"/>
            <a:endCxn id="310" idx="3"/>
          </p:cNvCxnSpPr>
          <p:nvPr/>
        </p:nvCxnSpPr>
        <p:spPr>
          <a:xfrm flipH="1" flipV="1">
            <a:off x="3275099" y="2395056"/>
            <a:ext cx="991093" cy="2142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FD880BEA-0437-6E2E-0104-935D5C21D325}"/>
              </a:ext>
            </a:extLst>
          </p:cNvPr>
          <p:cNvCxnSpPr>
            <a:endCxn id="294" idx="3"/>
          </p:cNvCxnSpPr>
          <p:nvPr/>
        </p:nvCxnSpPr>
        <p:spPr>
          <a:xfrm flipH="1" flipV="1">
            <a:off x="3275099" y="2603482"/>
            <a:ext cx="979257" cy="191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8D234754-C9C1-AD26-62CF-BA97CDAD45B4}"/>
              </a:ext>
            </a:extLst>
          </p:cNvPr>
          <p:cNvCxnSpPr>
            <a:cxnSpLocks/>
            <a:stCxn id="289" idx="2"/>
            <a:endCxn id="294" idx="3"/>
          </p:cNvCxnSpPr>
          <p:nvPr/>
        </p:nvCxnSpPr>
        <p:spPr>
          <a:xfrm flipH="1" flipV="1">
            <a:off x="3275099" y="2603482"/>
            <a:ext cx="991093" cy="1934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BDC4967B-EE7D-BFA2-7F64-1DC868202A43}"/>
              </a:ext>
            </a:extLst>
          </p:cNvPr>
          <p:cNvCxnSpPr>
            <a:cxnSpLocks/>
            <a:stCxn id="289" idx="2"/>
            <a:endCxn id="295" idx="3"/>
          </p:cNvCxnSpPr>
          <p:nvPr/>
        </p:nvCxnSpPr>
        <p:spPr>
          <a:xfrm flipH="1" flipV="1">
            <a:off x="3275099" y="2802586"/>
            <a:ext cx="991093" cy="1735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7AA8B8A8-1F47-68E6-B2FD-A0A0E0489492}"/>
              </a:ext>
            </a:extLst>
          </p:cNvPr>
          <p:cNvCxnSpPr>
            <a:stCxn id="296" idx="3"/>
          </p:cNvCxnSpPr>
          <p:nvPr/>
        </p:nvCxnSpPr>
        <p:spPr>
          <a:xfrm>
            <a:off x="3275099" y="3001690"/>
            <a:ext cx="966639" cy="1500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C3E7B9C2-3338-95B2-E6E9-9E3490A097E1}"/>
              </a:ext>
            </a:extLst>
          </p:cNvPr>
          <p:cNvCxnSpPr>
            <a:stCxn id="297" idx="3"/>
            <a:endCxn id="289" idx="2"/>
          </p:cNvCxnSpPr>
          <p:nvPr/>
        </p:nvCxnSpPr>
        <p:spPr>
          <a:xfrm>
            <a:off x="3275099" y="3210952"/>
            <a:ext cx="991093" cy="1326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3A6F69B-DA66-B8F9-D0C8-4AB704DFFEED}"/>
              </a:ext>
            </a:extLst>
          </p:cNvPr>
          <p:cNvCxnSpPr>
            <a:cxnSpLocks/>
            <a:stCxn id="298" idx="3"/>
            <a:endCxn id="289" idx="2"/>
          </p:cNvCxnSpPr>
          <p:nvPr/>
        </p:nvCxnSpPr>
        <p:spPr>
          <a:xfrm>
            <a:off x="3275099" y="3404810"/>
            <a:ext cx="991093" cy="113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75B65F0-BEC1-845F-37AA-9E665BD5DBD0}"/>
              </a:ext>
            </a:extLst>
          </p:cNvPr>
          <p:cNvCxnSpPr>
            <a:stCxn id="299" idx="3"/>
            <a:endCxn id="289" idx="2"/>
          </p:cNvCxnSpPr>
          <p:nvPr/>
        </p:nvCxnSpPr>
        <p:spPr>
          <a:xfrm>
            <a:off x="3278714" y="3622234"/>
            <a:ext cx="987478" cy="915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1D3C43AF-AD06-EF95-9F27-B7A56BF2FDE4}"/>
              </a:ext>
            </a:extLst>
          </p:cNvPr>
          <p:cNvCxnSpPr>
            <a:stCxn id="303" idx="3"/>
            <a:endCxn id="289" idx="2"/>
          </p:cNvCxnSpPr>
          <p:nvPr/>
        </p:nvCxnSpPr>
        <p:spPr>
          <a:xfrm>
            <a:off x="3278714" y="3826627"/>
            <a:ext cx="987478" cy="711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60F6D06F-4EB5-6F4F-F142-F833378F34B1}"/>
              </a:ext>
            </a:extLst>
          </p:cNvPr>
          <p:cNvCxnSpPr>
            <a:stCxn id="304" idx="3"/>
            <a:endCxn id="289" idx="2"/>
          </p:cNvCxnSpPr>
          <p:nvPr/>
        </p:nvCxnSpPr>
        <p:spPr>
          <a:xfrm>
            <a:off x="3278714" y="4025731"/>
            <a:ext cx="987478" cy="512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6A03055-7F49-C20D-E5DA-90C8C4BB2DDC}"/>
              </a:ext>
            </a:extLst>
          </p:cNvPr>
          <p:cNvCxnSpPr>
            <a:stCxn id="305" idx="3"/>
            <a:endCxn id="289" idx="2"/>
          </p:cNvCxnSpPr>
          <p:nvPr/>
        </p:nvCxnSpPr>
        <p:spPr>
          <a:xfrm>
            <a:off x="3278714" y="4224835"/>
            <a:ext cx="987478" cy="31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8A31E3A9-DB0D-9E05-0FAE-7C2D40B41815}"/>
              </a:ext>
            </a:extLst>
          </p:cNvPr>
          <p:cNvCxnSpPr>
            <a:stCxn id="300" idx="3"/>
            <a:endCxn id="289" idx="2"/>
          </p:cNvCxnSpPr>
          <p:nvPr/>
        </p:nvCxnSpPr>
        <p:spPr>
          <a:xfrm flipV="1">
            <a:off x="3278714" y="4537825"/>
            <a:ext cx="987478" cy="75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F3233B1A-6086-67A2-A20E-3E674591C47C}"/>
              </a:ext>
            </a:extLst>
          </p:cNvPr>
          <p:cNvCxnSpPr>
            <a:stCxn id="301" idx="3"/>
            <a:endCxn id="289" idx="2"/>
          </p:cNvCxnSpPr>
          <p:nvPr/>
        </p:nvCxnSpPr>
        <p:spPr>
          <a:xfrm flipV="1">
            <a:off x="3278714" y="4537825"/>
            <a:ext cx="987478" cy="24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7DDF6C-D1C5-090B-56DA-8A2E781B85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4381" y="1121186"/>
            <a:ext cx="10850065" cy="5083968"/>
          </a:xfrm>
        </p:spPr>
        <p:txBody>
          <a:bodyPr>
            <a:normAutofit/>
          </a:bodyPr>
          <a:lstStyle/>
          <a:p>
            <a:r>
              <a:rPr lang="en-US" dirty="0"/>
              <a:t>Large vocabulary </a:t>
            </a:r>
            <a:r>
              <a:rPr lang="en-US" dirty="0">
                <a:sym typeface="Wingdings" panose="05000000000000000000" pitchFamily="2" charset="2"/>
              </a:rPr>
              <a:t> Increases n</a:t>
            </a:r>
            <a:r>
              <a:rPr lang="en-US" dirty="0"/>
              <a:t>umber of parameters.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41F2B6-D546-D107-78D4-4FC0C138D604}"/>
                  </a:ext>
                </a:extLst>
              </p:cNvPr>
              <p:cNvSpPr txBox="1"/>
              <p:nvPr/>
            </p:nvSpPr>
            <p:spPr>
              <a:xfrm>
                <a:off x="2453930" y="1542457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[Word_1, Word_2, Word_3, Word_4,………., Word_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41F2B6-D546-D107-78D4-4FC0C138D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930" y="1542457"/>
                <a:ext cx="609452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712BCD-3EC5-3EA4-D472-090C3E925337}"/>
              </a:ext>
            </a:extLst>
          </p:cNvPr>
          <p:cNvSpPr txBox="1"/>
          <p:nvPr/>
        </p:nvSpPr>
        <p:spPr>
          <a:xfrm>
            <a:off x="453204" y="6030966"/>
            <a:ext cx="10058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This is already comparable to the largest GPT-2 model, which has around 1.5 billion parameters in total.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945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D899-8CDA-FE41-126A-95222DF9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3E65-F432-3A1B-DA57-B0AFFB4A60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114" y="1192711"/>
            <a:ext cx="10231346" cy="53557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Problem</a:t>
            </a:r>
            <a:r>
              <a:rPr lang="ar-EG" dirty="0">
                <a:solidFill>
                  <a:srgbClr val="00B050"/>
                </a:solidFill>
              </a:rPr>
              <a:t> </a:t>
            </a:r>
            <a:r>
              <a:rPr lang="en-AE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US" dirty="0"/>
              <a:t>being so wasteful with our model parameters since models </a:t>
            </a:r>
            <a:br>
              <a:rPr lang="en-US" dirty="0"/>
            </a:br>
            <a:r>
              <a:rPr lang="en-US" dirty="0"/>
              <a:t>                 are expensive to train, and larger models are more difficult to maintain. </a:t>
            </a:r>
          </a:p>
          <a:p>
            <a:r>
              <a:rPr lang="en-US" dirty="0">
                <a:solidFill>
                  <a:srgbClr val="00B050"/>
                </a:solidFill>
              </a:rPr>
              <a:t>Solution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limit the vocabulary and discard rare words  </a:t>
            </a:r>
          </a:p>
          <a:p>
            <a:pPr lvl="1"/>
            <a:r>
              <a:rPr lang="en-US" sz="1700" dirty="0"/>
              <a:t>Say, the 100,000 most common words in the corpus. </a:t>
            </a:r>
          </a:p>
          <a:p>
            <a:pPr lvl="1"/>
            <a:r>
              <a:rPr lang="en-US" sz="1700" dirty="0"/>
              <a:t>Words that are not part of the vocabulary are classified as </a:t>
            </a:r>
            <a:r>
              <a:rPr lang="en-US" sz="1700" dirty="0">
                <a:solidFill>
                  <a:srgbClr val="00B050"/>
                </a:solidFill>
              </a:rPr>
              <a:t>“unknown” </a:t>
            </a:r>
            <a:br>
              <a:rPr lang="en-US" sz="1700" dirty="0">
                <a:solidFill>
                  <a:srgbClr val="00B050"/>
                </a:solidFill>
              </a:rPr>
            </a:br>
            <a:r>
              <a:rPr lang="en-US" sz="1700" dirty="0"/>
              <a:t>and mapped to a </a:t>
            </a:r>
            <a:r>
              <a:rPr lang="en-US" sz="1700" dirty="0">
                <a:solidFill>
                  <a:srgbClr val="00B050"/>
                </a:solidFill>
              </a:rPr>
              <a:t>shared UNK token</a:t>
            </a:r>
            <a:r>
              <a:rPr lang="en-US" sz="1700" dirty="0"/>
              <a:t>. </a:t>
            </a:r>
            <a:br>
              <a:rPr lang="en-US" sz="1700" dirty="0"/>
            </a:br>
            <a:endParaRPr lang="en-US" sz="1700" dirty="0"/>
          </a:p>
          <a:p>
            <a:pPr lvl="1"/>
            <a:r>
              <a:rPr lang="en-US" sz="1700" dirty="0">
                <a:solidFill>
                  <a:srgbClr val="C00000"/>
                </a:solidFill>
              </a:rPr>
              <a:t>Drawbacks:</a:t>
            </a:r>
            <a:br>
              <a:rPr lang="en-US" sz="1700" dirty="0">
                <a:solidFill>
                  <a:srgbClr val="C00000"/>
                </a:solidFill>
              </a:rPr>
            </a:br>
            <a:r>
              <a:rPr lang="en-US" sz="1700" dirty="0">
                <a:sym typeface="Wingdings" panose="05000000000000000000" pitchFamily="2" charset="2"/>
              </a:rPr>
              <a:t> </a:t>
            </a:r>
            <a:r>
              <a:rPr lang="en-US" sz="1700" dirty="0"/>
              <a:t>lose some potentially important information since the model has no information about  </a:t>
            </a:r>
            <a:br>
              <a:rPr lang="en-US" sz="1700" dirty="0"/>
            </a:br>
            <a:r>
              <a:rPr lang="en-US" sz="1700" dirty="0"/>
              <a:t>    words associated with UNK token.</a:t>
            </a:r>
          </a:p>
          <a:p>
            <a:pPr lvl="1"/>
            <a:endParaRPr lang="en-US" sz="1700" dirty="0"/>
          </a:p>
          <a:p>
            <a:pPr marL="457200" lvl="1" indent="0">
              <a:buNone/>
            </a:pPr>
            <a:r>
              <a:rPr lang="en-US" sz="1600" i="1" u="sng" dirty="0">
                <a:solidFill>
                  <a:schemeClr val="accent2">
                    <a:lumMod val="50000"/>
                  </a:schemeClr>
                </a:solidFill>
              </a:rPr>
              <a:t>These drawbacks of character and word tokenization lead us to find a tokenization method that preserved drawbacks the input information and some of the input structure</a:t>
            </a:r>
            <a:endParaRPr lang="en-US" sz="1200" i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7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0B9A-9F86-2F96-73CE-F5D601C6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Subword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35DF-4BF3-FDD8-37C7-6F30463A36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610169" cy="5355727"/>
          </a:xfrm>
        </p:spPr>
        <p:txBody>
          <a:bodyPr/>
          <a:lstStyle/>
          <a:p>
            <a:r>
              <a:rPr lang="en-US" dirty="0"/>
              <a:t>The basic idea behind Subword tokenization is to combine the best aspects of character and word tokenization.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Benefits</a:t>
            </a:r>
            <a:r>
              <a:rPr lang="en-US" dirty="0"/>
              <a:t>:</a:t>
            </a:r>
          </a:p>
          <a:p>
            <a:pPr lvl="1"/>
            <a:r>
              <a:rPr lang="en-US" sz="1600" dirty="0"/>
              <a:t>Split rare words into smaller units to allow the model to deal with complex words and misspellings. </a:t>
            </a:r>
          </a:p>
          <a:p>
            <a:pPr lvl="1"/>
            <a:r>
              <a:rPr lang="en-US" sz="1600" dirty="0"/>
              <a:t>Keep frequent words as unique entities so that we can keep the length of our inputs to a manageable size.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92AF3-12DA-D5E4-18B4-45D7936D7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92930" y="2096655"/>
            <a:ext cx="3578806" cy="166739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8067C-8857-46D7-3EE6-7DF7D713AD1D}"/>
              </a:ext>
            </a:extLst>
          </p:cNvPr>
          <p:cNvSpPr txBox="1"/>
          <p:nvPr/>
        </p:nvSpPr>
        <p:spPr>
          <a:xfrm>
            <a:off x="4266435" y="3953197"/>
            <a:ext cx="34815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https://www.thoughtvector.io/blog/subword-tokenization/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98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BD0B-6160-FCF7-FA73-35A6DA84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Subword tokenization: Wordpiece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3CE95-BA02-E673-71A3-9F78139A92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Wordpiece which is used by the BERT and DistilBERT tokenizers.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AutoTokenizer class belongs to a larger set of </a:t>
            </a:r>
            <a:r>
              <a:rPr lang="en-US" dirty="0">
                <a:solidFill>
                  <a:srgbClr val="00B050"/>
                </a:solidFill>
              </a:rPr>
              <a:t>“auto” classes </a:t>
            </a:r>
            <a:r>
              <a:rPr lang="en-US" dirty="0"/>
              <a:t>whose job is to automatically retrieve the model’s configuration, pretrained weights, or vocabulary from the name of the checkpoint. </a:t>
            </a:r>
          </a:p>
          <a:p>
            <a:r>
              <a:rPr lang="en-US" dirty="0"/>
              <a:t>If you wish to load the specific class manually you can do so as well.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DFAF5-72CC-BADA-E884-CF0F85282E36}"/>
              </a:ext>
            </a:extLst>
          </p:cNvPr>
          <p:cNvSpPr txBox="1"/>
          <p:nvPr/>
        </p:nvSpPr>
        <p:spPr>
          <a:xfrm>
            <a:off x="1336766" y="1948768"/>
            <a:ext cx="74592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transformers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AutoTokenizer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model_ckpt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"distilbert-base-uncased"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tokenizer = AutoTokenizer.from_pretrained(model_ckpt)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089ED-9532-30A5-B42E-36622F286CBD}"/>
              </a:ext>
            </a:extLst>
          </p:cNvPr>
          <p:cNvSpPr txBox="1"/>
          <p:nvPr/>
        </p:nvSpPr>
        <p:spPr>
          <a:xfrm>
            <a:off x="1064690" y="4562856"/>
            <a:ext cx="7951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transformers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DistilBertTokenizer</a:t>
            </a:r>
          </a:p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distilbert_tokenizer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DistilBertTokenizer.from_pretrained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(model_ckpt)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742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74C960-0352-6847-5930-0E517688EC3A}"/>
              </a:ext>
            </a:extLst>
          </p:cNvPr>
          <p:cNvSpPr txBox="1">
            <a:spLocks/>
          </p:cNvSpPr>
          <p:nvPr/>
        </p:nvSpPr>
        <p:spPr>
          <a:xfrm>
            <a:off x="623887" y="1332411"/>
            <a:ext cx="11002055" cy="535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change the </a:t>
            </a:r>
            <a:r>
              <a:rPr lang="en-US" dirty="0" err="1"/>
              <a:t>input_ids</a:t>
            </a:r>
            <a:r>
              <a:rPr lang="en-US" dirty="0"/>
              <a:t> back to tokens, we can use the tokenizer’s </a:t>
            </a:r>
            <a:r>
              <a:rPr lang="en-US" dirty="0" err="1">
                <a:solidFill>
                  <a:srgbClr val="00B050"/>
                </a:solidFill>
              </a:rPr>
              <a:t>convert_ids_to_tokens</a:t>
            </a:r>
            <a:r>
              <a:rPr lang="en-US" dirty="0">
                <a:solidFill>
                  <a:srgbClr val="00B050"/>
                </a:solidFill>
              </a:rPr>
              <a:t>() </a:t>
            </a:r>
            <a:r>
              <a:rPr lang="en-US" dirty="0"/>
              <a:t>method: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BBD0B-6160-FCF7-FA73-35A6DA84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Subword tokenization: Wordpiece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F62EE-845F-5B82-DCFD-52BB1AFB2993}"/>
              </a:ext>
            </a:extLst>
          </p:cNvPr>
          <p:cNvSpPr txBox="1"/>
          <p:nvPr/>
        </p:nvSpPr>
        <p:spPr>
          <a:xfrm>
            <a:off x="2245797" y="2121153"/>
            <a:ext cx="820486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{ 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input_ids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': [101, 19204, 6026, 3793, 2003, 1037, 4563, 4708, 1997, 17953, 2361, 1012, 102], </a:t>
            </a:r>
            <a:b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   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attention_mask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': [1, 1, 1, 1, 1, 1, 1, 1, 1, 1, 1, 1, 1]}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C3182-37CE-B1A9-DE36-E29343A03ACD}"/>
              </a:ext>
            </a:extLst>
          </p:cNvPr>
          <p:cNvSpPr txBox="1"/>
          <p:nvPr/>
        </p:nvSpPr>
        <p:spPr>
          <a:xfrm>
            <a:off x="2124674" y="4269307"/>
            <a:ext cx="6617736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 ['[CLS]', 'token', '##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izing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', 'text', 'is', 'a', 'core', 'task', 'of',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nl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', '##p', '.', '[SEP]']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BBAC95-EDD8-61BD-9E0C-AF715309638F}"/>
              </a:ext>
            </a:extLst>
          </p:cNvPr>
          <p:cNvSpPr/>
          <p:nvPr/>
        </p:nvSpPr>
        <p:spPr>
          <a:xfrm>
            <a:off x="2311150" y="4284049"/>
            <a:ext cx="520827" cy="344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99FD06-16D0-5409-3563-439DC0BA6C45}"/>
              </a:ext>
            </a:extLst>
          </p:cNvPr>
          <p:cNvSpPr/>
          <p:nvPr/>
        </p:nvSpPr>
        <p:spPr>
          <a:xfrm>
            <a:off x="7916069" y="4287914"/>
            <a:ext cx="553228" cy="3254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2D427-E87C-11BD-2770-F068575CA977}"/>
              </a:ext>
            </a:extLst>
          </p:cNvPr>
          <p:cNvSpPr txBox="1"/>
          <p:nvPr/>
        </p:nvSpPr>
        <p:spPr>
          <a:xfrm>
            <a:off x="2381685" y="1185223"/>
            <a:ext cx="6391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"Tokenizing text is a core task of NLP"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encoded_text = tokenizer(text)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(encoded_text)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7453E-ACC5-FA39-2569-0C8940C18EF0}"/>
              </a:ext>
            </a:extLst>
          </p:cNvPr>
          <p:cNvSpPr txBox="1"/>
          <p:nvPr/>
        </p:nvSpPr>
        <p:spPr>
          <a:xfrm>
            <a:off x="1942300" y="3517434"/>
            <a:ext cx="7879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tokens = tokenizer.convert_ids_to_tokens(encoded_text.input_ids)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306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Tokenization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8-ch-2-tokenization-part-2_QRSrD89i">
            <a:hlinkClick r:id="" action="ppaction://media"/>
            <a:extLst>
              <a:ext uri="{FF2B5EF4-FFF2-40B4-BE49-F238E27FC236}">
                <a16:creationId xmlns:a16="http://schemas.microsoft.com/office/drawing/2014/main" id="{F59DE4C8-4786-D16D-D205-CD4E9CDB5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5876" y="2547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74C960-0352-6847-5930-0E517688EC3A}"/>
              </a:ext>
            </a:extLst>
          </p:cNvPr>
          <p:cNvSpPr txBox="1">
            <a:spLocks/>
          </p:cNvSpPr>
          <p:nvPr/>
        </p:nvSpPr>
        <p:spPr>
          <a:xfrm>
            <a:off x="623887" y="1332411"/>
            <a:ext cx="11002055" cy="535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change the </a:t>
            </a:r>
            <a:r>
              <a:rPr lang="en-US" dirty="0" err="1"/>
              <a:t>input_ids</a:t>
            </a:r>
            <a:r>
              <a:rPr lang="en-US" dirty="0"/>
              <a:t> back to tokens, we can use the tokenizer’s </a:t>
            </a:r>
            <a:r>
              <a:rPr lang="en-US" dirty="0" err="1">
                <a:solidFill>
                  <a:srgbClr val="00B050"/>
                </a:solidFill>
              </a:rPr>
              <a:t>convert_ids_to_tokens</a:t>
            </a:r>
            <a:r>
              <a:rPr lang="en-US" dirty="0">
                <a:solidFill>
                  <a:srgbClr val="00B050"/>
                </a:solidFill>
              </a:rPr>
              <a:t>() </a:t>
            </a:r>
            <a:r>
              <a:rPr lang="en-US" dirty="0"/>
              <a:t>method: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# prefixes  mean that the preceding string is not whitespace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BBD0B-6160-FCF7-FA73-35A6DA84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Subword tokenization: Wordpiece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F62EE-845F-5B82-DCFD-52BB1AFB2993}"/>
              </a:ext>
            </a:extLst>
          </p:cNvPr>
          <p:cNvSpPr txBox="1"/>
          <p:nvPr/>
        </p:nvSpPr>
        <p:spPr>
          <a:xfrm>
            <a:off x="2245797" y="2121153"/>
            <a:ext cx="820486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{ 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input_ids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': [101, 19204, 6026, 3793, 2003, 1037, 4563, 4708, 1997, 17953, 2361, 1012, 102], </a:t>
            </a:r>
            <a:b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   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attention_mask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': [1, 1, 1, 1, 1, 1, 1, 1, 1, 1, 1, 1, 1]}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C3182-37CE-B1A9-DE36-E29343A03ACD}"/>
              </a:ext>
            </a:extLst>
          </p:cNvPr>
          <p:cNvSpPr txBox="1"/>
          <p:nvPr/>
        </p:nvSpPr>
        <p:spPr>
          <a:xfrm>
            <a:off x="2124674" y="4269307"/>
            <a:ext cx="6617736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 ['[CLS]', 'token', '##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izing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', 'text', 'is', 'a', 'core', 'task', 'of',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nl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', '##p', '.', '[SEP]']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BBAC95-EDD8-61BD-9E0C-AF715309638F}"/>
              </a:ext>
            </a:extLst>
          </p:cNvPr>
          <p:cNvSpPr/>
          <p:nvPr/>
        </p:nvSpPr>
        <p:spPr>
          <a:xfrm>
            <a:off x="3571779" y="4269306"/>
            <a:ext cx="758952" cy="344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99FD06-16D0-5409-3563-439DC0BA6C45}"/>
              </a:ext>
            </a:extLst>
          </p:cNvPr>
          <p:cNvSpPr/>
          <p:nvPr/>
        </p:nvSpPr>
        <p:spPr>
          <a:xfrm>
            <a:off x="7189847" y="4269306"/>
            <a:ext cx="448057" cy="3053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D5C379-353C-2E18-9889-C9E9D195440A}"/>
              </a:ext>
            </a:extLst>
          </p:cNvPr>
          <p:cNvSpPr txBox="1"/>
          <p:nvPr/>
        </p:nvSpPr>
        <p:spPr>
          <a:xfrm>
            <a:off x="2381685" y="6172035"/>
            <a:ext cx="403315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[CLS] tokenizing text is a core task of 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nlp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. [SEP]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2D427-E87C-11BD-2770-F068575CA977}"/>
              </a:ext>
            </a:extLst>
          </p:cNvPr>
          <p:cNvSpPr txBox="1"/>
          <p:nvPr/>
        </p:nvSpPr>
        <p:spPr>
          <a:xfrm>
            <a:off x="2381685" y="1185223"/>
            <a:ext cx="6391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"Tokenizing text is a core task of NLP"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encoded_text = tokenizer(text)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(encoded_text)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2AC5B-BEB1-9183-30CC-D25D40025157}"/>
              </a:ext>
            </a:extLst>
          </p:cNvPr>
          <p:cNvSpPr txBox="1"/>
          <p:nvPr/>
        </p:nvSpPr>
        <p:spPr>
          <a:xfrm>
            <a:off x="2245797" y="5599313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tokenizer.convert_tokens_to_string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(tokens))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7453E-ACC5-FA39-2569-0C8940C18EF0}"/>
              </a:ext>
            </a:extLst>
          </p:cNvPr>
          <p:cNvSpPr txBox="1"/>
          <p:nvPr/>
        </p:nvSpPr>
        <p:spPr>
          <a:xfrm>
            <a:off x="1942300" y="3517434"/>
            <a:ext cx="7879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tokens = tokenizer.convert_ids_to_tokens(encoded_text.input_ids)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4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74C960-0352-6847-5930-0E517688EC3A}"/>
              </a:ext>
            </a:extLst>
          </p:cNvPr>
          <p:cNvSpPr txBox="1">
            <a:spLocks/>
          </p:cNvSpPr>
          <p:nvPr/>
        </p:nvSpPr>
        <p:spPr>
          <a:xfrm>
            <a:off x="623887" y="1332411"/>
            <a:ext cx="11002055" cy="535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The AutoTokenizer class Attributes:</a:t>
            </a:r>
          </a:p>
          <a:p>
            <a:pPr lvl="1"/>
            <a:r>
              <a:rPr lang="en-US" sz="1600" dirty="0"/>
              <a:t>Vocabulary size.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 corresponding model’s maximum context size.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 names of the fields that the model expects in its forward pass.</a:t>
            </a:r>
          </a:p>
          <a:p>
            <a:pPr lvl="1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BBD0B-6160-FCF7-FA73-35A6DA84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Subword tokenization: Wordpiece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38E7F-7AFA-7247-2B82-2D88F75B09DD}"/>
              </a:ext>
            </a:extLst>
          </p:cNvPr>
          <p:cNvSpPr txBox="1"/>
          <p:nvPr/>
        </p:nvSpPr>
        <p:spPr>
          <a:xfrm>
            <a:off x="1959102" y="2292469"/>
            <a:ext cx="87936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30522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FD2E2C-6990-7E7F-FACD-CADFD1CECE26}"/>
              </a:ext>
            </a:extLst>
          </p:cNvPr>
          <p:cNvSpPr txBox="1"/>
          <p:nvPr/>
        </p:nvSpPr>
        <p:spPr>
          <a:xfrm>
            <a:off x="1959102" y="3382213"/>
            <a:ext cx="608822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512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790C70-60AF-60AA-42B0-6F6A36C06D26}"/>
              </a:ext>
            </a:extLst>
          </p:cNvPr>
          <p:cNvSpPr txBox="1"/>
          <p:nvPr/>
        </p:nvSpPr>
        <p:spPr>
          <a:xfrm>
            <a:off x="1959102" y="4680486"/>
            <a:ext cx="2764193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['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input_ids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',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attention_mask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B84D4-0BE0-3239-AEB7-18074B0B8ED5}"/>
              </a:ext>
            </a:extLst>
          </p:cNvPr>
          <p:cNvSpPr txBox="1"/>
          <p:nvPr/>
        </p:nvSpPr>
        <p:spPr>
          <a:xfrm>
            <a:off x="1959102" y="1945361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tokenizer.convert_tokens_to_string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(tokens))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E246C-6CFC-2D08-318D-1F310AEEB62A}"/>
              </a:ext>
            </a:extLst>
          </p:cNvPr>
          <p:cNvSpPr txBox="1"/>
          <p:nvPr/>
        </p:nvSpPr>
        <p:spPr>
          <a:xfrm>
            <a:off x="1959102" y="3145830"/>
            <a:ext cx="6094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tokenizer.vocab_size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A983F-7DE1-BCDE-2477-B3316FAEECC0}"/>
              </a:ext>
            </a:extLst>
          </p:cNvPr>
          <p:cNvSpPr txBox="1"/>
          <p:nvPr/>
        </p:nvSpPr>
        <p:spPr>
          <a:xfrm>
            <a:off x="1959102" y="4297086"/>
            <a:ext cx="8007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tokenizer.model_input_names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27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2E08-5588-2796-48E9-3EEAA746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A6A9-A4FD-7726-B5D3-C40E28A3FC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load the emotion dataset with the </a:t>
            </a:r>
            <a:r>
              <a:rPr lang="en-US" dirty="0">
                <a:solidFill>
                  <a:srgbClr val="00B050"/>
                </a:solidFill>
              </a:rPr>
              <a:t>load_dataset() </a:t>
            </a:r>
            <a:r>
              <a:rPr lang="en-US" dirty="0"/>
              <a:t>function.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59986-6D76-5F12-6870-CC37F3FB5296}"/>
              </a:ext>
            </a:extLst>
          </p:cNvPr>
          <p:cNvSpPr txBox="1"/>
          <p:nvPr/>
        </p:nvSpPr>
        <p:spPr>
          <a:xfrm>
            <a:off x="3295028" y="3245981"/>
            <a:ext cx="5976987" cy="3315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DatasetDict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train: Dataset({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features: ['text', 'label'],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num_rows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16000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validation: Dataset({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features: ['text', 'label'],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num_rows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2000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test: Dataset({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features: ['text', 'label'],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num_rows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2000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5683F-4611-407A-8609-A84F4CF35EEE}"/>
              </a:ext>
            </a:extLst>
          </p:cNvPr>
          <p:cNvSpPr txBox="1"/>
          <p:nvPr/>
        </p:nvSpPr>
        <p:spPr>
          <a:xfrm>
            <a:off x="3221877" y="2053688"/>
            <a:ext cx="7203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#! pip install datasets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datasets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load_dataset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 = load_dataset(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"emotion"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848C6-C3A6-0FAB-2E75-61537D434781}"/>
              </a:ext>
            </a:extLst>
          </p:cNvPr>
          <p:cNvSpPr/>
          <p:nvPr/>
        </p:nvSpPr>
        <p:spPr>
          <a:xfrm>
            <a:off x="4151376" y="3990783"/>
            <a:ext cx="1730845" cy="242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100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5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2E08-5588-2796-48E9-3EEAA746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A6A9-A4FD-7726-B5D3-C40E28A3FC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load the emotion dataset with the </a:t>
            </a:r>
            <a:r>
              <a:rPr lang="en-US" dirty="0">
                <a:solidFill>
                  <a:srgbClr val="00B050"/>
                </a:solidFill>
              </a:rPr>
              <a:t>load_dataset() </a:t>
            </a:r>
            <a:r>
              <a:rPr lang="en-US" dirty="0"/>
              <a:t>function.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59986-6D76-5F12-6870-CC37F3FB5296}"/>
              </a:ext>
            </a:extLst>
          </p:cNvPr>
          <p:cNvSpPr txBox="1"/>
          <p:nvPr/>
        </p:nvSpPr>
        <p:spPr>
          <a:xfrm>
            <a:off x="3295028" y="3245981"/>
            <a:ext cx="5976987" cy="3315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DatasetDict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train: Dataset({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features: ['text', 'label'],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num_rows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16000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validation: Dataset({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features: ['text', 'label'],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num_rows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2000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test: Dataset({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features: ['text', 'label'],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num_rows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2000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5683F-4611-407A-8609-A84F4CF35EEE}"/>
              </a:ext>
            </a:extLst>
          </p:cNvPr>
          <p:cNvSpPr txBox="1"/>
          <p:nvPr/>
        </p:nvSpPr>
        <p:spPr>
          <a:xfrm>
            <a:off x="3221877" y="2053688"/>
            <a:ext cx="7203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#! pip install datasets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datasets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load_dataset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 = load_dataset(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"emotion"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C2863-9951-9113-792A-5A9C23E26BC4}"/>
              </a:ext>
            </a:extLst>
          </p:cNvPr>
          <p:cNvSpPr/>
          <p:nvPr/>
        </p:nvSpPr>
        <p:spPr>
          <a:xfrm>
            <a:off x="4151376" y="4900890"/>
            <a:ext cx="1654605" cy="242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25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2E08-5588-2796-48E9-3EEAA746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A6A9-A4FD-7726-B5D3-C40E28A3FC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load the emotion dataset with the </a:t>
            </a:r>
            <a:r>
              <a:rPr lang="en-US" dirty="0">
                <a:solidFill>
                  <a:srgbClr val="00B050"/>
                </a:solidFill>
              </a:rPr>
              <a:t>load_dataset() </a:t>
            </a:r>
            <a:r>
              <a:rPr lang="en-US" dirty="0"/>
              <a:t>function.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59986-6D76-5F12-6870-CC37F3FB5296}"/>
              </a:ext>
            </a:extLst>
          </p:cNvPr>
          <p:cNvSpPr txBox="1"/>
          <p:nvPr/>
        </p:nvSpPr>
        <p:spPr>
          <a:xfrm>
            <a:off x="3295028" y="3245981"/>
            <a:ext cx="5976987" cy="3315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DatasetDict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train: Dataset({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features: ['text', 'label'],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num_rows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16000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validation: Dataset({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features: ['text', 'label'],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num_rows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2000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test: Dataset({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features: ['text', 'label'],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kern="0" dirty="0" err="1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num_rows</a:t>
            </a: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2000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0" dirty="0">
                <a:solidFill>
                  <a:srgbClr val="53813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})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5683F-4611-407A-8609-A84F4CF35EEE}"/>
              </a:ext>
            </a:extLst>
          </p:cNvPr>
          <p:cNvSpPr txBox="1"/>
          <p:nvPr/>
        </p:nvSpPr>
        <p:spPr>
          <a:xfrm>
            <a:off x="3221877" y="2053688"/>
            <a:ext cx="7203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#! pip install datasets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datasets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load_dataset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 = load_dataset(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"emotion"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08061-B3D9-A659-FAEF-1A600BF19C89}"/>
              </a:ext>
            </a:extLst>
          </p:cNvPr>
          <p:cNvSpPr/>
          <p:nvPr/>
        </p:nvSpPr>
        <p:spPr>
          <a:xfrm>
            <a:off x="4227615" y="5810997"/>
            <a:ext cx="1578366" cy="242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44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2E08-5588-2796-48E9-3EEAA746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A6A9-A4FD-7726-B5D3-C40E28A3FC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Apply the tokenizer to a batch of examples: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C3B11-2EEC-4801-415B-65B3938999FB}"/>
              </a:ext>
            </a:extLst>
          </p:cNvPr>
          <p:cNvSpPr txBox="1"/>
          <p:nvPr/>
        </p:nvSpPr>
        <p:spPr>
          <a:xfrm>
            <a:off x="1347657" y="1778407"/>
            <a:ext cx="8675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tokenize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batch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tokenizer( batch[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], padding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truncation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 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9CA0CF-419A-139E-BB1A-7ADD3706A623}"/>
              </a:ext>
            </a:extLst>
          </p:cNvPr>
          <p:cNvSpPr/>
          <p:nvPr/>
        </p:nvSpPr>
        <p:spPr>
          <a:xfrm>
            <a:off x="5215537" y="2008664"/>
            <a:ext cx="1584758" cy="2775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392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2E08-5588-2796-48E9-3EEAA746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A6A9-A4FD-7726-B5D3-C40E28A3FC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Apply the tokenizer to a batch of examples: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Pass a batch of two examples from the training set: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C278F-7490-1404-CE36-836989B62822}"/>
              </a:ext>
            </a:extLst>
          </p:cNvPr>
          <p:cNvSpPr txBox="1"/>
          <p:nvPr/>
        </p:nvSpPr>
        <p:spPr>
          <a:xfrm>
            <a:off x="902322" y="4612522"/>
            <a:ext cx="10975734" cy="97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{ 'input_ids': [   [101, 1045, 2134, 2102, 2514, 26608, 102, </a:t>
            </a:r>
            <a:r>
              <a:rPr lang="en-US" sz="1200" kern="100" dirty="0">
                <a:solidFill>
                  <a:srgbClr val="538135"/>
                </a:solidFill>
                <a:effectLst/>
                <a:highlight>
                  <a:srgbClr val="FFF5D5"/>
                </a:highlight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0, 0, 0, 0, 0, 0, 0, 0,0, 0, 0, 0, 0, 0, 0, 0</a:t>
            </a: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],</a:t>
            </a:r>
            <a:b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                   [101, 1045, 2064, 2175, 2013, 3110, 2061, 20625, 2000, 2061, 9636, 17772, 2074, 2013, 2108, 2105, </a:t>
            </a:r>
            <a:r>
              <a:rPr lang="en-US" sz="1200" kern="100" dirty="0">
                <a:solidFill>
                  <a:srgbClr val="538135"/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2619, 2040, 14977, 1998, 2003, 8300,102]], 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'attention_mask’:    [  [1, 1, 1, 1, 1, 1, 1, 0, 0, 0, 0, 0, 0, 0, 0, 0, 0, 0,0, 0, 0, 0, 0], </a:t>
            </a:r>
            <a:b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[1, 1, 1, 1, 1, 1, 1, 1, 1, 1, 1, 1, 1, 1, 1, 1, 1, 1, 1, 1, 1,1, 1]]  }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E0406-C090-5110-2920-F04566A17F3A}"/>
              </a:ext>
            </a:extLst>
          </p:cNvPr>
          <p:cNvSpPr/>
          <p:nvPr/>
        </p:nvSpPr>
        <p:spPr>
          <a:xfrm>
            <a:off x="1929384" y="4610733"/>
            <a:ext cx="5105898" cy="25183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BC4B91-EF9F-F910-5D1F-54905A0196C4}"/>
              </a:ext>
            </a:extLst>
          </p:cNvPr>
          <p:cNvSpPr/>
          <p:nvPr/>
        </p:nvSpPr>
        <p:spPr>
          <a:xfrm>
            <a:off x="4617720" y="3511795"/>
            <a:ext cx="420624" cy="292109"/>
          </a:xfrm>
          <a:prstGeom prst="rect">
            <a:avLst/>
          </a:prstGeom>
          <a:solidFill>
            <a:srgbClr val="FFF5D5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27D4B19E-BD03-AC74-AB89-5F0A3416CC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00" y="5854111"/>
            <a:ext cx="4097211" cy="819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12DD4-17F4-5EDC-EAAD-1DDCB2B72BC6}"/>
              </a:ext>
            </a:extLst>
          </p:cNvPr>
          <p:cNvSpPr txBox="1"/>
          <p:nvPr/>
        </p:nvSpPr>
        <p:spPr>
          <a:xfrm>
            <a:off x="902322" y="3311440"/>
            <a:ext cx="90206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tokenize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batch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tokenizer(batch[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][:</a:t>
            </a:r>
            <a:r>
              <a:rPr lang="en-US" sz="14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padding=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truncation=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tokenize(emotions[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'train'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9BAD4-9C93-BA37-C3E5-B4F752D9D868}"/>
              </a:ext>
            </a:extLst>
          </p:cNvPr>
          <p:cNvSpPr txBox="1"/>
          <p:nvPr/>
        </p:nvSpPr>
        <p:spPr>
          <a:xfrm>
            <a:off x="1347657" y="1778407"/>
            <a:ext cx="8675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tokenize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batch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tokenizer( batch[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], padding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truncation = 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 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600FD6-2926-B65C-D595-25C473307FB3}"/>
              </a:ext>
            </a:extLst>
          </p:cNvPr>
          <p:cNvSpPr/>
          <p:nvPr/>
        </p:nvSpPr>
        <p:spPr>
          <a:xfrm>
            <a:off x="6964438" y="1976734"/>
            <a:ext cx="1925838" cy="2766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B245BC-F983-F223-DC27-65BCD2BC0FF2}"/>
              </a:ext>
            </a:extLst>
          </p:cNvPr>
          <p:cNvSpPr/>
          <p:nvPr/>
        </p:nvSpPr>
        <p:spPr>
          <a:xfrm>
            <a:off x="5153917" y="5910048"/>
            <a:ext cx="942083" cy="6337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9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 animBg="1"/>
      <p:bldP spid="6" grpId="0"/>
      <p:bldP spid="12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40CF-7861-5F96-0BB4-70B9D3C0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FD931-E6A3-0A22-BF18-B425CE2B6B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attention mask allows the model to ignore the padded parts of the input.</a:t>
            </a:r>
          </a:p>
          <a:p>
            <a:r>
              <a:rPr lang="en-US" dirty="0"/>
              <a:t>Length in the batch; the attention mask is used in the model to ignore the padded areas of the input tensors.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DAE48-622C-0639-267B-AF1F60103F0C}"/>
              </a:ext>
            </a:extLst>
          </p:cNvPr>
          <p:cNvSpPr txBox="1"/>
          <p:nvPr/>
        </p:nvSpPr>
        <p:spPr>
          <a:xfrm>
            <a:off x="665742" y="1340647"/>
            <a:ext cx="10944224" cy="97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{ 'input_ids': [ [101, 1045, 2134, 2102, 2514, 26608, 102, 0, 0, 0, 0, 0, 0, 0, 0,0, 0, 0, 0, 0, 0, 0, 0],</a:t>
            </a:r>
            <a:b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                   [101, 1045, 2064, 2175, 2013, 3110, 2061, 20625, 2000, 2061, 9636, 17772, 2074, 2013, 2108, 2105,, 2040, 14977, 1998, 2003, 8300,102]], 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200" kern="100" dirty="0" err="1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attention_mask</a:t>
            </a: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':  [  [1, 1, 1, 1, 1, 1, 1, 0, 0, 0, 0, 0, 0, 0, 0, 0, 0, 0,0, 0, 0, 0, 0], </a:t>
            </a:r>
            <a:b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kern="100" dirty="0">
                <a:solidFill>
                  <a:srgbClr val="538135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[1, 1, 1, 1, 1, 1, 1, 1, 1, 1, 1, 1, 1, 1, 1, 1, 1, 1, 1, 1, 1,1, 1]] }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19730-B2CE-ECC6-50D6-4860D0786036}"/>
              </a:ext>
            </a:extLst>
          </p:cNvPr>
          <p:cNvSpPr/>
          <p:nvPr/>
        </p:nvSpPr>
        <p:spPr>
          <a:xfrm>
            <a:off x="665742" y="1832879"/>
            <a:ext cx="5030970" cy="496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font, parallel&#10;&#10;Description automatically generated">
            <a:extLst>
              <a:ext uri="{FF2B5EF4-FFF2-40B4-BE49-F238E27FC236}">
                <a16:creationId xmlns:a16="http://schemas.microsoft.com/office/drawing/2014/main" id="{21FE6292-5AE1-39FE-B66B-D03AB12BFD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 b="45705"/>
          <a:stretch/>
        </p:blipFill>
        <p:spPr bwMode="auto">
          <a:xfrm>
            <a:off x="3820671" y="4420354"/>
            <a:ext cx="6074797" cy="1096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screenshot, font, parallel&#10;&#10;Description automatically generated">
            <a:extLst>
              <a:ext uri="{FF2B5EF4-FFF2-40B4-BE49-F238E27FC236}">
                <a16:creationId xmlns:a16="http://schemas.microsoft.com/office/drawing/2014/main" id="{8D57D193-E791-C655-730B-082B764F5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95"/>
          <a:stretch/>
        </p:blipFill>
        <p:spPr bwMode="auto">
          <a:xfrm>
            <a:off x="3820671" y="5664541"/>
            <a:ext cx="6074797" cy="970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086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767B-64E1-27BF-4C1D-231AF7A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93AC-F3F9-AF91-9AB3-DEE4144330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Apply tokenization across all the splits in the corpus in a single line of code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9B704-7329-6282-B4C4-2A7C8142D007}"/>
              </a:ext>
            </a:extLst>
          </p:cNvPr>
          <p:cNvSpPr txBox="1"/>
          <p:nvPr/>
        </p:nvSpPr>
        <p:spPr>
          <a:xfrm>
            <a:off x="861133" y="1970842"/>
            <a:ext cx="826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emotions_encoded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map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(tokenize, batched=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batch_size=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emotions_encoded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080641-1B49-85C0-435D-F76CDA889F57}"/>
              </a:ext>
            </a:extLst>
          </p:cNvPr>
          <p:cNvSpPr/>
          <p:nvPr/>
        </p:nvSpPr>
        <p:spPr>
          <a:xfrm>
            <a:off x="5342741" y="1970842"/>
            <a:ext cx="1368777" cy="2756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623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767B-64E1-27BF-4C1D-231AF7A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93AC-F3F9-AF91-9AB3-DEE4144330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Apply tokenization across all the splits in the corpus in a single line of code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9B704-7329-6282-B4C4-2A7C8142D007}"/>
              </a:ext>
            </a:extLst>
          </p:cNvPr>
          <p:cNvSpPr txBox="1"/>
          <p:nvPr/>
        </p:nvSpPr>
        <p:spPr>
          <a:xfrm>
            <a:off x="861133" y="1970842"/>
            <a:ext cx="826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emotions_encoded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map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(tokenize, batched=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batch_size=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emotions_encoded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080641-1B49-85C0-435D-F76CDA889F57}"/>
              </a:ext>
            </a:extLst>
          </p:cNvPr>
          <p:cNvSpPr/>
          <p:nvPr/>
        </p:nvSpPr>
        <p:spPr>
          <a:xfrm>
            <a:off x="6906365" y="1956794"/>
            <a:ext cx="1683770" cy="2756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949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9992-73EF-FDB8-F34B-83CC27B2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</a:t>
            </a:r>
          </a:p>
        </p:txBody>
      </p:sp>
      <p:pic>
        <p:nvPicPr>
          <p:cNvPr id="1026" name="Picture 2" descr="6,883 imágenes de Question mark on screen - Imágenes, fotos y vectores de  stock | Shutterstock">
            <a:extLst>
              <a:ext uri="{FF2B5EF4-FFF2-40B4-BE49-F238E27FC236}">
                <a16:creationId xmlns:a16="http://schemas.microsoft.com/office/drawing/2014/main" id="{9884F483-65E8-1A4B-660E-4F9087DA4D5C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4"/>
          <a:stretch/>
        </p:blipFill>
        <p:spPr bwMode="auto">
          <a:xfrm>
            <a:off x="1278310" y="1345315"/>
            <a:ext cx="3656806" cy="352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arch Engine Optimization by Robert Herzig on Dribbble">
            <a:extLst>
              <a:ext uri="{FF2B5EF4-FFF2-40B4-BE49-F238E27FC236}">
                <a16:creationId xmlns:a16="http://schemas.microsoft.com/office/drawing/2014/main" id="{5AAD2894-F079-A366-4ED0-7AC53203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64" y="1485995"/>
            <a:ext cx="4610969" cy="345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554034-0785-FB00-1EA6-16E32E31E3ED}"/>
              </a:ext>
            </a:extLst>
          </p:cNvPr>
          <p:cNvSpPr txBox="1">
            <a:spLocks/>
          </p:cNvSpPr>
          <p:nvPr/>
        </p:nvSpPr>
        <p:spPr>
          <a:xfrm>
            <a:off x="307133" y="5372005"/>
            <a:ext cx="10515600" cy="1248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Tokenization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035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767B-64E1-27BF-4C1D-231AF7A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Dataset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93AC-F3F9-AF91-9AB3-DEE4144330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Apply tokenization across all the splits in the corpus in a single line of code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9B704-7329-6282-B4C4-2A7C8142D007}"/>
              </a:ext>
            </a:extLst>
          </p:cNvPr>
          <p:cNvSpPr txBox="1"/>
          <p:nvPr/>
        </p:nvSpPr>
        <p:spPr>
          <a:xfrm>
            <a:off x="861133" y="1970842"/>
            <a:ext cx="826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emotions_encoded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map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(tokenize, batched=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batch_size=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emotions_encoded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5D366-8A88-28A3-8983-11F43CADFD8B}"/>
              </a:ext>
            </a:extLst>
          </p:cNvPr>
          <p:cNvSpPr txBox="1"/>
          <p:nvPr/>
        </p:nvSpPr>
        <p:spPr>
          <a:xfrm>
            <a:off x="3339075" y="2430730"/>
            <a:ext cx="6335277" cy="330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DatasetDict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({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train: Dataset({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features: ['text', 'label', '</a:t>
            </a: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input_ids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', '</a:t>
            </a: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attention_mask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'],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num_rows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: 16000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})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validation: Dataset({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features: ['text', 'label', '</a:t>
            </a: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input_ids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', '</a:t>
            </a: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attention_mask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'],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num_rows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: 2000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})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test: Dataset({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features: ['text', 'label', '</a:t>
            </a: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input_ids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', '</a:t>
            </a: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attention_mask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'],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1400" kern="100" dirty="0" err="1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num_rows</a:t>
            </a: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: 2000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   })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E05ED-5AAA-E71E-F0D1-8AA309176018}"/>
              </a:ext>
            </a:extLst>
          </p:cNvPr>
          <p:cNvSpPr txBox="1"/>
          <p:nvPr/>
        </p:nvSpPr>
        <p:spPr>
          <a:xfrm>
            <a:off x="450341" y="5887979"/>
            <a:ext cx="10689679" cy="597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Daytona" panose="020B0604030500040204" pitchFamily="34" charset="0"/>
              </a:rPr>
              <a:t>'input_ids’  and 'attention_mask' represent the numerical representation of the input  needed to  start training or fine-tuning transformer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38BBC9-0D07-A609-816D-838534E68820}"/>
              </a:ext>
            </a:extLst>
          </p:cNvPr>
          <p:cNvSpPr/>
          <p:nvPr/>
        </p:nvSpPr>
        <p:spPr>
          <a:xfrm>
            <a:off x="5454488" y="2870883"/>
            <a:ext cx="2171608" cy="3295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06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FDA9-397F-20A8-BCEF-F274677B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Byte Pair Encoding tokenization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36429-3749-9054-975F-08F43B6426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BPE is one of the earliest and most widely used in training subword-level neural language models.</a:t>
            </a:r>
          </a:p>
          <a:p>
            <a:r>
              <a:rPr lang="en-US" dirty="0"/>
              <a:t>It's a form of subword tokenization that breaks down words into smaller units.</a:t>
            </a:r>
          </a:p>
          <a:p>
            <a:r>
              <a:rPr lang="en-US" dirty="0"/>
              <a:t>It starts with a vocabulary of characters or character sequences and iteratively merges the most frequent pairs of units not already in the vocabulary.</a:t>
            </a:r>
          </a:p>
          <a:p>
            <a:endParaRPr lang="en-US" dirty="0"/>
          </a:p>
          <a:p>
            <a:r>
              <a:rPr lang="en-US" sz="18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GPT-3 </a:t>
            </a:r>
            <a:r>
              <a:rPr lang="en-US" sz="18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000" i="1" dirty="0">
                <a:solidFill>
                  <a:srgbClr val="374151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</a:t>
            </a:r>
            <a:r>
              <a:rPr lang="en-US" sz="2000" i="1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yte-Level BPE</a:t>
            </a:r>
            <a:endParaRPr lang="en-US" i="1" dirty="0">
              <a:solidFill>
                <a:srgbClr val="374151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br>
              <a:rPr lang="en-US" sz="16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</a:br>
            <a:r>
              <a:rPr lang="en-US" sz="16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it looks at words </a:t>
            </a:r>
            <a:br>
              <a:rPr lang="en-US" sz="16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</a:br>
            <a:r>
              <a:rPr lang="en-US" sz="16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as being written with </a:t>
            </a:r>
            <a:r>
              <a:rPr lang="en-US" sz="1600" dirty="0">
                <a:solidFill>
                  <a:schemeClr val="accent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bytes</a:t>
            </a:r>
            <a:br>
              <a:rPr lang="en-US" sz="1600" dirty="0">
                <a:solidFill>
                  <a:schemeClr val="accent6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</a:br>
            <a:r>
              <a:rPr lang="en-US" sz="16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not as Unicode characters. </a:t>
            </a:r>
          </a:p>
        </p:txBody>
      </p:sp>
      <p:pic>
        <p:nvPicPr>
          <p:cNvPr id="4" name="Picture 3" descr="A close-up of words&#10;&#10;Description automatically generated">
            <a:extLst>
              <a:ext uri="{FF2B5EF4-FFF2-40B4-BE49-F238E27FC236}">
                <a16:creationId xmlns:a16="http://schemas.microsoft.com/office/drawing/2014/main" id="{84B2C79D-9919-5C40-F224-EB7627530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73" y="3145390"/>
            <a:ext cx="7154863" cy="2982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097FA4-1807-0D93-B6F7-A451A468577D}"/>
              </a:ext>
            </a:extLst>
          </p:cNvPr>
          <p:cNvSpPr txBox="1"/>
          <p:nvPr/>
        </p:nvSpPr>
        <p:spPr>
          <a:xfrm>
            <a:off x="5571836" y="6272784"/>
            <a:ext cx="5748436" cy="218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800" kern="100" dirty="0">
                <a:solidFill>
                  <a:schemeClr val="bg2">
                    <a:lumMod val="90000"/>
                  </a:schemeClr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https://colab.research.google.com/github/catalyst-team/dl-course/blob/master/week-09/seminar_done.ipynb</a:t>
            </a:r>
            <a:endParaRPr lang="en-US" sz="3200" kern="100" dirty="0">
              <a:solidFill>
                <a:schemeClr val="bg2">
                  <a:lumMod val="9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88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6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C99B-0C76-9112-A536-5AB1758C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discuss?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1BC03-08FC-7121-67FF-E8997057F1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What’s the tokenization?</a:t>
            </a:r>
          </a:p>
          <a:p>
            <a:r>
              <a:rPr lang="en-US" dirty="0"/>
              <a:t>Why it's a vital process in various fields of technology?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08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7D67-B5A1-BD90-B09E-C2CE0C27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What’s the tokenization?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85353-7CB0-BF81-A38D-1E82C710BB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Tokenization is a powerful technique used in natural language processing. It involves breaking down text into smaller units called tokens. </a:t>
            </a:r>
          </a:p>
          <a:p>
            <a:r>
              <a:rPr lang="en-US" dirty="0"/>
              <a:t>These tokens can be individual words, sentences, or even smaller components like characters or </a:t>
            </a:r>
            <a:r>
              <a:rPr lang="en-US" dirty="0" err="1"/>
              <a:t>subwords</a:t>
            </a:r>
            <a:r>
              <a:rPr lang="en-US" dirty="0"/>
              <a:t>.</a:t>
            </a:r>
          </a:p>
          <a:p>
            <a:r>
              <a:rPr lang="en-US" dirty="0"/>
              <a:t>Tokenization enables machines to understand and process human language effectively.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86F47-3C3A-491E-C7FE-50ACC6DBB390}"/>
              </a:ext>
            </a:extLst>
          </p:cNvPr>
          <p:cNvSpPr txBox="1"/>
          <p:nvPr/>
        </p:nvSpPr>
        <p:spPr>
          <a:xfrm>
            <a:off x="7116975" y="6619874"/>
            <a:ext cx="31890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BFBFB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https://blog.feedly.com/nlp-breakfast-2-the-rise-of-language-models/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55A3E9-731B-0977-3A09-B6080A988C6D}"/>
              </a:ext>
            </a:extLst>
          </p:cNvPr>
          <p:cNvCxnSpPr/>
          <p:nvPr/>
        </p:nvCxnSpPr>
        <p:spPr>
          <a:xfrm>
            <a:off x="5640354" y="4789359"/>
            <a:ext cx="0" cy="354563"/>
          </a:xfrm>
          <a:prstGeom prst="straightConnector1">
            <a:avLst/>
          </a:prstGeom>
          <a:ln w="28575">
            <a:solidFill>
              <a:srgbClr val="FF85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847C18-A2C3-1054-0B67-83711733F94A}"/>
              </a:ext>
            </a:extLst>
          </p:cNvPr>
          <p:cNvSpPr txBox="1"/>
          <p:nvPr/>
        </p:nvSpPr>
        <p:spPr>
          <a:xfrm>
            <a:off x="3380461" y="4309909"/>
            <a:ext cx="4253087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F79"/>
                </a:solidFill>
                <a:effectLst/>
                <a:uLnTx/>
                <a:uFillTx/>
                <a:latin typeface="Daytona" panose="020B0604030500040204" pitchFamily="34" charset="0"/>
                <a:ea typeface="+mn-ea"/>
                <a:cs typeface="+mn-cs"/>
              </a:rPr>
              <a:t>Tokenizing text is a core task of NLP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B588F-DA3A-22F8-D0DB-5A16AAA1572B}"/>
              </a:ext>
            </a:extLst>
          </p:cNvPr>
          <p:cNvSpPr txBox="1"/>
          <p:nvPr/>
        </p:nvSpPr>
        <p:spPr>
          <a:xfrm>
            <a:off x="2794864" y="5143922"/>
            <a:ext cx="5690982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B050"/>
                </a:solidFill>
                <a:effectLst/>
                <a:latin typeface="Daytona" panose="020B0604030500040204" pitchFamily="34" charset="0"/>
                <a:ea typeface="+mn-ea"/>
                <a:cs typeface="+mn-cs"/>
              </a:rPr>
              <a:t>['Tokenizing', 'text', 'is', 'a', 'core', 'task', 'of', 'NLP.’]</a:t>
            </a:r>
            <a:endParaRPr lang="en-US" dirty="0">
              <a:solidFill>
                <a:srgbClr val="00B050"/>
              </a:solidFill>
              <a:effectLst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32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17AD-F33D-C43A-F6D8-91B5AAE7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Character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774F4-B83A-6200-188A-2A4B9E20BB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3678" y="1092714"/>
            <a:ext cx="10231346" cy="5355727"/>
          </a:xfrm>
        </p:spPr>
        <p:txBody>
          <a:bodyPr/>
          <a:lstStyle/>
          <a:p>
            <a:r>
              <a:rPr lang="en-US" dirty="0"/>
              <a:t>The simplest tokenization scheme is to feed each character individually to the model.</a:t>
            </a:r>
          </a:p>
          <a:p>
            <a:r>
              <a:rPr lang="en-US" dirty="0"/>
              <a:t> Implement character-level tokenization 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Numericalization</a:t>
            </a:r>
            <a:r>
              <a:rPr lang="en-US" dirty="0"/>
              <a:t>: converted each character </a:t>
            </a:r>
            <a:r>
              <a:rPr lang="en-AE" dirty="0"/>
              <a:t>in</a:t>
            </a:r>
            <a:r>
              <a:rPr lang="en-US" dirty="0"/>
              <a:t>to an integer.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Transform the tokenized text to a list of integers.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F152F-44A5-60E5-B1E2-9D591C702FDF}"/>
              </a:ext>
            </a:extLst>
          </p:cNvPr>
          <p:cNvSpPr txBox="1"/>
          <p:nvPr/>
        </p:nvSpPr>
        <p:spPr>
          <a:xfrm>
            <a:off x="838200" y="2728489"/>
            <a:ext cx="10515600" cy="342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['T', 'o', 'k', 'e', 'n',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', 'z',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', 'n', 'g', ' ', 't', 'e', 'x', 't', ' ',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', 's', ' ', 'a', ' ', 'c', 'o', 'r', 'e', ' ', 't', 'a', 's', 'k', ' ', 'o',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'f', ' ', 'N', 'L', 'P', '.']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E8B72-E1C3-7719-41BF-6762664C57FF}"/>
              </a:ext>
            </a:extLst>
          </p:cNvPr>
          <p:cNvSpPr txBox="1"/>
          <p:nvPr/>
        </p:nvSpPr>
        <p:spPr>
          <a:xfrm>
            <a:off x="623888" y="4515810"/>
            <a:ext cx="10863165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{' ': 0, '.': 1, 'L': 2, 'N': 3, 'P': 4, 'T': 5, 'a': 6, 'c': 7, 'e': 8, 'f': 9, 'g': 10, '</a:t>
            </a:r>
            <a:r>
              <a:rPr lang="en-US" sz="1600" kern="100" dirty="0" err="1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': 11, 'k': 12, 'n': 13, 'o': 14, 'r': 15, 's': 16, 't': 17, 'x': 18, 'z': 19}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CC7DC-FE0B-2802-2BCB-3278F3D438FC}"/>
              </a:ext>
            </a:extLst>
          </p:cNvPr>
          <p:cNvSpPr txBox="1"/>
          <p:nvPr/>
        </p:nvSpPr>
        <p:spPr>
          <a:xfrm>
            <a:off x="838201" y="5998291"/>
            <a:ext cx="10863165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[5, 14, 12, 8, 13, 11, 19, 11, 13, 10, 0, 17, 8, 18, 17, 0, 11, 16, 0, 6, 0, 7, 14, 15, 8, 0, 17, 6, 16, 12, 0, 14, 9, 0, 3, 2, 4, 1]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3ED09-3BD5-DF19-1D0C-C821D1C1FD04}"/>
              </a:ext>
            </a:extLst>
          </p:cNvPr>
          <p:cNvSpPr txBox="1"/>
          <p:nvPr/>
        </p:nvSpPr>
        <p:spPr>
          <a:xfrm>
            <a:off x="1929926" y="1859882"/>
            <a:ext cx="73038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"Tokenizing text is a core task of NLP."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tokenized_text = </a:t>
            </a:r>
            <a:r>
              <a:rPr lang="en-US" sz="1400" b="0" dirty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(text)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(tokenized_text)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A9A2A-120B-C084-2E17-D9F74E7839D5}"/>
              </a:ext>
            </a:extLst>
          </p:cNvPr>
          <p:cNvSpPr txBox="1"/>
          <p:nvPr/>
        </p:nvSpPr>
        <p:spPr>
          <a:xfrm>
            <a:off x="1929926" y="3894507"/>
            <a:ext cx="8332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token2idx = 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idx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idx,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sorted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(tokenized_text)))}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(token2idx)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F50EC-B0BF-415B-698B-6E2AF7081ECB}"/>
              </a:ext>
            </a:extLst>
          </p:cNvPr>
          <p:cNvSpPr txBox="1"/>
          <p:nvPr/>
        </p:nvSpPr>
        <p:spPr>
          <a:xfrm>
            <a:off x="1929926" y="5468252"/>
            <a:ext cx="8439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input_ids = [token2idx[token]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token 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tokenized_text]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(input_ids)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574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1" grpId="0"/>
      <p:bldP spid="1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4643-E5DB-E17E-C161-B9ACF22C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Character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F2848-722C-9DF6-A7FE-95F8CEE0E9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091954"/>
            <a:ext cx="10927410" cy="5558862"/>
          </a:xfrm>
        </p:spPr>
        <p:txBody>
          <a:bodyPr>
            <a:normAutofit/>
          </a:bodyPr>
          <a:lstStyle/>
          <a:p>
            <a:r>
              <a:rPr lang="en-US" dirty="0"/>
              <a:t>convert input_ids to a 2D tensor of one-hot vectors.</a:t>
            </a:r>
          </a:p>
          <a:p>
            <a:r>
              <a:rPr lang="en-US" dirty="0">
                <a:solidFill>
                  <a:srgbClr val="00B050"/>
                </a:solidFill>
              </a:rPr>
              <a:t>One-hot vectors </a:t>
            </a:r>
            <a:r>
              <a:rPr lang="en-US" dirty="0"/>
              <a:t>are frequently used in machine learning to encode categorical data.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One-hot vectors approach </a:t>
            </a:r>
            <a:r>
              <a:rPr lang="en-US" dirty="0"/>
              <a:t>creates a fictitious ordering between the names.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create a new column for each category and assign a 1 where the category is true,</a:t>
            </a:r>
            <a:br>
              <a:rPr lang="en-US" dirty="0"/>
            </a:br>
            <a:r>
              <a:rPr lang="en-US" dirty="0"/>
              <a:t>   and a 0 otherwise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E975E-E3DE-927C-9045-AB83F293B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9072" y="5090536"/>
            <a:ext cx="2702037" cy="1351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7FFA5-5588-3EF4-E370-3F14791D6A3B}"/>
              </a:ext>
            </a:extLst>
          </p:cNvPr>
          <p:cNvSpPr txBox="1"/>
          <p:nvPr/>
        </p:nvSpPr>
        <p:spPr>
          <a:xfrm>
            <a:off x="852256" y="1935333"/>
            <a:ext cx="110260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pd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categorical_df = pd.DataFrame( { 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[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"Bumblebee"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"Optimus Prime"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"Megatron"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], </a:t>
            </a:r>
            <a:b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	       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Label_ID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[</a:t>
            </a:r>
            <a:r>
              <a:rPr lang="en-US" sz="14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]})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9CA4B-63CE-A683-8296-80D034A0C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319" y="2821404"/>
            <a:ext cx="1822643" cy="1289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3B296-3702-D0AB-E4ED-C4FB1CD3B9BA}"/>
              </a:ext>
            </a:extLst>
          </p:cNvPr>
          <p:cNvSpPr txBox="1"/>
          <p:nvPr/>
        </p:nvSpPr>
        <p:spPr>
          <a:xfrm>
            <a:off x="1103051" y="5279539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pd.get_dummies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(categorical_df[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])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19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4506-D1C4-521B-8001-C1635072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Character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1EC9-77BD-B462-663E-952FED8129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056443"/>
            <a:ext cx="10231346" cy="5572025"/>
          </a:xfrm>
        </p:spPr>
        <p:txBody>
          <a:bodyPr/>
          <a:lstStyle/>
          <a:p>
            <a:r>
              <a:rPr lang="en-US" dirty="0"/>
              <a:t>Input_ids problem: the elements create an ordinal scale.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O</a:t>
            </a:r>
            <a:r>
              <a:rPr lang="en-US" dirty="0"/>
              <a:t>ne Hot Encoding can easily be interpreted: the two entries that are “hot” indicate that the corresponding tokens co-occur.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DEDF0-232E-7540-0BE3-BEA3408D4FB6}"/>
              </a:ext>
            </a:extLst>
          </p:cNvPr>
          <p:cNvSpPr txBox="1"/>
          <p:nvPr/>
        </p:nvSpPr>
        <p:spPr>
          <a:xfrm>
            <a:off x="481762" y="1435478"/>
            <a:ext cx="1051559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[5, 14, 12, 8, 13, 11, 19, 11, 13, 10, 0, 17, 8, 18, 17, 0, 11, 16, 0, 6, 0, 7, 14, 15, 8, 0, 17, 6, 16, 12, 0, 14, 9, 0, 3, 2, 4, 1]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D472C-6218-081B-1857-8E66AE520739}"/>
              </a:ext>
            </a:extLst>
          </p:cNvPr>
          <p:cNvSpPr txBox="1"/>
          <p:nvPr/>
        </p:nvSpPr>
        <p:spPr>
          <a:xfrm>
            <a:off x="170426" y="4175653"/>
            <a:ext cx="2759206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torch.Size([38, 20])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61B1B-3FE3-2FB5-9BB4-9D9F51422B40}"/>
              </a:ext>
            </a:extLst>
          </p:cNvPr>
          <p:cNvSpPr txBox="1"/>
          <p:nvPr/>
        </p:nvSpPr>
        <p:spPr>
          <a:xfrm>
            <a:off x="1154097" y="2878235"/>
            <a:ext cx="81829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torch</a:t>
            </a:r>
          </a:p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torch.nn.functional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input_ids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torch.tensor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(input_ids)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one_hot_encodings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F.one_hot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input_ids ,  num_classes = </a:t>
            </a:r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(token2idx) 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one_hot_encodings.shape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93DD9C-B2EB-DA09-CA48-2D26276C6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4269" y="4047787"/>
            <a:ext cx="2759206" cy="2810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939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4506-D1C4-521B-8001-C1635072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Character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1EC9-77BD-B462-663E-952FED8129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056443"/>
            <a:ext cx="10231346" cy="5572025"/>
          </a:xfrm>
        </p:spPr>
        <p:txBody>
          <a:bodyPr/>
          <a:lstStyle/>
          <a:p>
            <a:r>
              <a:rPr lang="en-US" dirty="0"/>
              <a:t>Input_ids problem: the elements create an ordinal scale.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O</a:t>
            </a:r>
            <a:r>
              <a:rPr lang="en-US" dirty="0"/>
              <a:t>ne Hot Encoding can easily be interpreted: the two entries that are “hot” indicate that the corresponding tokens co-occur.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Examine output: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DEDF0-232E-7540-0BE3-BEA3408D4FB6}"/>
              </a:ext>
            </a:extLst>
          </p:cNvPr>
          <p:cNvSpPr txBox="1"/>
          <p:nvPr/>
        </p:nvSpPr>
        <p:spPr>
          <a:xfrm>
            <a:off x="481762" y="1435478"/>
            <a:ext cx="1051559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[5, 14, 12, 8, 13, 11, 19, 11, 13, 10, 0, 17, 8, 18, 17, 0, 11, 16, 0, 6, 0, 7, 14, 15, 8, 0, 17, 6, 16, 12, 0, 14, 9, 0, 3, 2, 4, 1]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D472C-6218-081B-1857-8E66AE520739}"/>
              </a:ext>
            </a:extLst>
          </p:cNvPr>
          <p:cNvSpPr txBox="1"/>
          <p:nvPr/>
        </p:nvSpPr>
        <p:spPr>
          <a:xfrm>
            <a:off x="170426" y="4175653"/>
            <a:ext cx="2759206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538135"/>
                </a:solidFill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torch.Size([38, 20])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AF53B-3F94-46FD-8C32-06569E2133B0}"/>
              </a:ext>
            </a:extLst>
          </p:cNvPr>
          <p:cNvSpPr txBox="1"/>
          <p:nvPr/>
        </p:nvSpPr>
        <p:spPr>
          <a:xfrm>
            <a:off x="5738044" y="5378217"/>
            <a:ext cx="6097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Token: T</a:t>
            </a:r>
            <a:br>
              <a:rPr lang="en-US" sz="14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Tensor index: 5</a:t>
            </a:r>
            <a:br>
              <a:rPr lang="en-US" sz="14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538135"/>
                </a:solidFill>
                <a:effectLst/>
                <a:latin typeface="UbuntuMono-Regular"/>
                <a:ea typeface="Calibri" panose="020F0502020204030204" pitchFamily="34" charset="0"/>
                <a:cs typeface="Arial" panose="020B0604020202020204" pitchFamily="34" charset="0"/>
              </a:rPr>
              <a:t>One-hot: tensor([0, 0, 0, 0, 0, 1, 0, 0, 0, 0, 0, 0, 0, 0, 0, 0, 0, 0, 0, 0])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61B1B-3FE3-2FB5-9BB4-9D9F51422B40}"/>
              </a:ext>
            </a:extLst>
          </p:cNvPr>
          <p:cNvSpPr txBox="1"/>
          <p:nvPr/>
        </p:nvSpPr>
        <p:spPr>
          <a:xfrm>
            <a:off x="1154097" y="2878235"/>
            <a:ext cx="81829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torch</a:t>
            </a:r>
          </a:p>
          <a:p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torch.nn.functional </a:t>
            </a: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input_ids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torch.tensor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(input_ids)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one_hot_encodings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F.one_hot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input_ids ,  num_classes = </a:t>
            </a:r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(token2idx) 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one_hot_encodings.shape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C4A25-34C0-938C-9348-CE393774C7D2}"/>
              </a:ext>
            </a:extLst>
          </p:cNvPr>
          <p:cNvSpPr txBox="1"/>
          <p:nvPr/>
        </p:nvSpPr>
        <p:spPr>
          <a:xfrm>
            <a:off x="623888" y="5422522"/>
            <a:ext cx="60945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"Token: 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{tokenized_text[</a:t>
            </a:r>
            <a:r>
              <a:rPr lang="en-US" sz="14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]}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"Tensor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index: 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{input_ids[</a:t>
            </a:r>
            <a:r>
              <a:rPr lang="en-US" sz="14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]}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</a:t>
            </a:r>
          </a:p>
          <a:p>
            <a:r>
              <a:rPr lang="en-US" sz="1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"One-hot: 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{one_hot_encodings[</a:t>
            </a:r>
            <a:r>
              <a:rPr lang="en-US" sz="14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]}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922CD-5793-0FB6-46E0-C6B69B88EFB9}"/>
              </a:ext>
            </a:extLst>
          </p:cNvPr>
          <p:cNvSpPr txBox="1"/>
          <p:nvPr/>
        </p:nvSpPr>
        <p:spPr>
          <a:xfrm>
            <a:off x="5278624" y="5378217"/>
            <a:ext cx="45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8D893-4E90-3B08-E14E-A0FD535A1FCA}"/>
              </a:ext>
            </a:extLst>
          </p:cNvPr>
          <p:cNvSpPr txBox="1"/>
          <p:nvPr/>
        </p:nvSpPr>
        <p:spPr>
          <a:xfrm>
            <a:off x="5278624" y="5562883"/>
            <a:ext cx="45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35B04C-A7C5-11B8-5953-4805946C5EDA}"/>
              </a:ext>
            </a:extLst>
          </p:cNvPr>
          <p:cNvSpPr txBox="1"/>
          <p:nvPr/>
        </p:nvSpPr>
        <p:spPr>
          <a:xfrm>
            <a:off x="5294160" y="5783968"/>
            <a:ext cx="45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17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4" grpId="0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6|9.9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|1.6|3.9|9.3|1.5|4.4|6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6|3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3|4.9|4.7|8.3|22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5|4.9|7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7.7|15.8|19.7|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6|1|0.9|12.1|1.3|3.7|1|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.3|10.8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4|3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6.4|1.2|1.3|1.2|1.1|0.6|2.6|1.4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6|1|0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2|1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8.3|1.5|0.9|2.3|2.3|6.6|6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6|2.3|9.1|7.5|2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1|1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5|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8|4.7|1.8|15.9|7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1|4.7|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7|2.4|1|8.8|8.2|1.7|3.4|7.6|3.5|1.3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9|9|8|4.2|15.8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|17.1|9.8|7.1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|3.8|6.2|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34244</TotalTime>
  <Words>3439</Words>
  <Application>Microsoft Office PowerPoint</Application>
  <PresentationFormat>Widescreen</PresentationFormat>
  <Paragraphs>416</Paragraphs>
  <Slides>32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BookAntiqua</vt:lpstr>
      <vt:lpstr>Calibri</vt:lpstr>
      <vt:lpstr>Cambria Math</vt:lpstr>
      <vt:lpstr>Courier New</vt:lpstr>
      <vt:lpstr>Daytona</vt:lpstr>
      <vt:lpstr>Gill Sans MT</vt:lpstr>
      <vt:lpstr>MinionPro-Regular</vt:lpstr>
      <vt:lpstr>Segoe UI</vt:lpstr>
      <vt:lpstr>UbuntuMono-Regular</vt:lpstr>
      <vt:lpstr>Wingdings</vt:lpstr>
      <vt:lpstr>Office Theme</vt:lpstr>
      <vt:lpstr>PowerPoint Presentation</vt:lpstr>
      <vt:lpstr>Tokenization</vt:lpstr>
      <vt:lpstr>Introduction </vt:lpstr>
      <vt:lpstr>What will we discuss?</vt:lpstr>
      <vt:lpstr>What’s the tokenization?</vt:lpstr>
      <vt:lpstr>Character Tokenization</vt:lpstr>
      <vt:lpstr>Character Tokenization</vt:lpstr>
      <vt:lpstr>Character Tokenization</vt:lpstr>
      <vt:lpstr>Character Tokenization</vt:lpstr>
      <vt:lpstr>Character Tokenization</vt:lpstr>
      <vt:lpstr>Word Tokenization</vt:lpstr>
      <vt:lpstr>Word tokenization problems</vt:lpstr>
      <vt:lpstr>Word Tokenization</vt:lpstr>
      <vt:lpstr>Word Tokenization</vt:lpstr>
      <vt:lpstr>Word Tokenization</vt:lpstr>
      <vt:lpstr>Word Tokenization</vt:lpstr>
      <vt:lpstr>Subword tokenization</vt:lpstr>
      <vt:lpstr>Subword tokenization: Wordpiece</vt:lpstr>
      <vt:lpstr>Subword tokenization: Wordpiece Example</vt:lpstr>
      <vt:lpstr>Subword tokenization: Wordpiece Example</vt:lpstr>
      <vt:lpstr>Subword tokenization: Wordpiece Example</vt:lpstr>
      <vt:lpstr>Dataset Tokenization</vt:lpstr>
      <vt:lpstr>Dataset Tokenization</vt:lpstr>
      <vt:lpstr>Dataset Tokenization</vt:lpstr>
      <vt:lpstr>Dataset Tokenization</vt:lpstr>
      <vt:lpstr>Dataset Tokenization</vt:lpstr>
      <vt:lpstr>Dataset Tokenization</vt:lpstr>
      <vt:lpstr>Dataset Tokenization</vt:lpstr>
      <vt:lpstr>Dataset Tokenization</vt:lpstr>
      <vt:lpstr>Dataset Tokenization</vt:lpstr>
      <vt:lpstr>Byte Pair Encoding tokenization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120</cp:revision>
  <dcterms:created xsi:type="dcterms:W3CDTF">2023-03-23T08:35:56Z</dcterms:created>
  <dcterms:modified xsi:type="dcterms:W3CDTF">2025-03-23T01:35:07Z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